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88" r:id="rId2"/>
    <p:sldId id="292" r:id="rId3"/>
    <p:sldId id="293" r:id="rId4"/>
    <p:sldId id="270" r:id="rId5"/>
    <p:sldId id="257" r:id="rId6"/>
    <p:sldId id="282" r:id="rId7"/>
    <p:sldId id="259" r:id="rId8"/>
    <p:sldId id="263" r:id="rId9"/>
    <p:sldId id="264" r:id="rId10"/>
    <p:sldId id="265" r:id="rId11"/>
    <p:sldId id="269" r:id="rId12"/>
    <p:sldId id="310" r:id="rId13"/>
    <p:sldId id="309" r:id="rId14"/>
    <p:sldId id="266" r:id="rId15"/>
    <p:sldId id="314" r:id="rId16"/>
    <p:sldId id="312" r:id="rId17"/>
    <p:sldId id="311" r:id="rId18"/>
    <p:sldId id="313" r:id="rId19"/>
    <p:sldId id="289" r:id="rId20"/>
    <p:sldId id="315" r:id="rId21"/>
    <p:sldId id="274" r:id="rId22"/>
    <p:sldId id="258" r:id="rId23"/>
    <p:sldId id="276" r:id="rId24"/>
    <p:sldId id="262" r:id="rId25"/>
    <p:sldId id="291" r:id="rId26"/>
    <p:sldId id="280" r:id="rId27"/>
    <p:sldId id="268" r:id="rId28"/>
    <p:sldId id="294" r:id="rId29"/>
    <p:sldId id="295" r:id="rId30"/>
    <p:sldId id="296" r:id="rId31"/>
    <p:sldId id="303" r:id="rId32"/>
    <p:sldId id="297" r:id="rId33"/>
    <p:sldId id="301" r:id="rId34"/>
    <p:sldId id="299" r:id="rId35"/>
    <p:sldId id="300" r:id="rId36"/>
    <p:sldId id="302" r:id="rId37"/>
    <p:sldId id="304" r:id="rId38"/>
    <p:sldId id="305" r:id="rId39"/>
    <p:sldId id="306" r:id="rId40"/>
    <p:sldId id="261" r:id="rId41"/>
    <p:sldId id="307" r:id="rId42"/>
    <p:sldId id="308" r:id="rId43"/>
    <p:sldId id="316" r:id="rId44"/>
    <p:sldId id="318" r:id="rId45"/>
    <p:sldId id="319" r:id="rId46"/>
    <p:sldId id="260" r:id="rId47"/>
    <p:sldId id="320" r:id="rId48"/>
    <p:sldId id="321" r:id="rId49"/>
    <p:sldId id="322" r:id="rId50"/>
    <p:sldId id="323" r:id="rId51"/>
    <p:sldId id="324" r:id="rId52"/>
    <p:sldId id="325" r:id="rId53"/>
    <p:sldId id="332" r:id="rId54"/>
    <p:sldId id="267" r:id="rId55"/>
    <p:sldId id="327" r:id="rId56"/>
    <p:sldId id="328" r:id="rId57"/>
    <p:sldId id="331" r:id="rId58"/>
    <p:sldId id="330" r:id="rId59"/>
    <p:sldId id="334" r:id="rId60"/>
    <p:sldId id="333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D7A960-D1EE-44F0-A4CF-109A6A99191F}" v="25" dt="2023-04-05T10:32:27.959"/>
    <p1510:client id="{CE7A7234-C4A0-4CFC-999D-C19A0B4C6598}" v="81" dt="2023-04-05T09:58:17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80" d="100"/>
          <a:sy n="80" d="100"/>
        </p:scale>
        <p:origin x="557" y="6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고범석" userId="d19fd033-6ef6-4a9b-88db-f83686b8ee43" providerId="ADAL" clId="{B9D7A960-D1EE-44F0-A4CF-109A6A99191F}"/>
    <pc:docChg chg="undo custSel addSld delSld modSld">
      <pc:chgData name="고범석" userId="d19fd033-6ef6-4a9b-88db-f83686b8ee43" providerId="ADAL" clId="{B9D7A960-D1EE-44F0-A4CF-109A6A99191F}" dt="2023-04-05T10:32:27.959" v="148"/>
      <pc:docMkLst>
        <pc:docMk/>
      </pc:docMkLst>
      <pc:sldChg chg="del">
        <pc:chgData name="고범석" userId="d19fd033-6ef6-4a9b-88db-f83686b8ee43" providerId="ADAL" clId="{B9D7A960-D1EE-44F0-A4CF-109A6A99191F}" dt="2023-04-05T10:29:13.948" v="53" actId="47"/>
        <pc:sldMkLst>
          <pc:docMk/>
          <pc:sldMk cId="2429057963" sldId="260"/>
        </pc:sldMkLst>
      </pc:sldChg>
      <pc:sldChg chg="del">
        <pc:chgData name="고범석" userId="d19fd033-6ef6-4a9b-88db-f83686b8ee43" providerId="ADAL" clId="{B9D7A960-D1EE-44F0-A4CF-109A6A99191F}" dt="2023-04-05T10:28:59.828" v="51" actId="47"/>
        <pc:sldMkLst>
          <pc:docMk/>
          <pc:sldMk cId="1174488840" sldId="267"/>
        </pc:sldMkLst>
      </pc:sldChg>
      <pc:sldChg chg="del">
        <pc:chgData name="고범석" userId="d19fd033-6ef6-4a9b-88db-f83686b8ee43" providerId="ADAL" clId="{B9D7A960-D1EE-44F0-A4CF-109A6A99191F}" dt="2023-04-05T10:29:50.474" v="56" actId="47"/>
        <pc:sldMkLst>
          <pc:docMk/>
          <pc:sldMk cId="3837328453" sldId="273"/>
        </pc:sldMkLst>
      </pc:sldChg>
      <pc:sldChg chg="addSp delSp modSp mod">
        <pc:chgData name="고범석" userId="d19fd033-6ef6-4a9b-88db-f83686b8ee43" providerId="ADAL" clId="{B9D7A960-D1EE-44F0-A4CF-109A6A99191F}" dt="2023-04-05T10:31:55.401" v="88" actId="1076"/>
        <pc:sldMkLst>
          <pc:docMk/>
          <pc:sldMk cId="2457331960" sldId="276"/>
        </pc:sldMkLst>
        <pc:spChg chg="add del mod">
          <ac:chgData name="고범석" userId="d19fd033-6ef6-4a9b-88db-f83686b8ee43" providerId="ADAL" clId="{B9D7A960-D1EE-44F0-A4CF-109A6A99191F}" dt="2023-04-05T10:31:41.874" v="85" actId="1076"/>
          <ac:spMkLst>
            <pc:docMk/>
            <pc:sldMk cId="2457331960" sldId="276"/>
            <ac:spMk id="2" creationId="{8DD9A525-4F4C-3ABB-8082-A7899064B449}"/>
          </ac:spMkLst>
        </pc:spChg>
        <pc:spChg chg="mod">
          <ac:chgData name="고범석" userId="d19fd033-6ef6-4a9b-88db-f83686b8ee43" providerId="ADAL" clId="{B9D7A960-D1EE-44F0-A4CF-109A6A99191F}" dt="2023-04-05T10:31:44.625" v="86" actId="1076"/>
          <ac:spMkLst>
            <pc:docMk/>
            <pc:sldMk cId="2457331960" sldId="276"/>
            <ac:spMk id="4" creationId="{0DA27834-40ED-577D-7394-66526C8D8C21}"/>
          </ac:spMkLst>
        </pc:spChg>
        <pc:spChg chg="del">
          <ac:chgData name="고범석" userId="d19fd033-6ef6-4a9b-88db-f83686b8ee43" providerId="ADAL" clId="{B9D7A960-D1EE-44F0-A4CF-109A6A99191F}" dt="2023-04-05T10:31:36.345" v="83" actId="478"/>
          <ac:spMkLst>
            <pc:docMk/>
            <pc:sldMk cId="2457331960" sldId="276"/>
            <ac:spMk id="5" creationId="{A52C1214-15D2-2A29-8FF5-A39C901C8B0A}"/>
          </ac:spMkLst>
        </pc:spChg>
        <pc:picChg chg="add mod">
          <ac:chgData name="고범석" userId="d19fd033-6ef6-4a9b-88db-f83686b8ee43" providerId="ADAL" clId="{B9D7A960-D1EE-44F0-A4CF-109A6A99191F}" dt="2023-04-05T10:31:55.401" v="88" actId="1076"/>
          <ac:picMkLst>
            <pc:docMk/>
            <pc:sldMk cId="2457331960" sldId="276"/>
            <ac:picMk id="3" creationId="{D9BA7C4B-2911-DDBA-93BE-187562AC9D65}"/>
          </ac:picMkLst>
        </pc:picChg>
      </pc:sldChg>
      <pc:sldChg chg="addSp delSp modSp mod">
        <pc:chgData name="고범석" userId="d19fd033-6ef6-4a9b-88db-f83686b8ee43" providerId="ADAL" clId="{B9D7A960-D1EE-44F0-A4CF-109A6A99191F}" dt="2023-04-05T10:32:27.959" v="148"/>
        <pc:sldMkLst>
          <pc:docMk/>
          <pc:sldMk cId="2735140111" sldId="280"/>
        </pc:sldMkLst>
        <pc:spChg chg="mod">
          <ac:chgData name="고범석" userId="d19fd033-6ef6-4a9b-88db-f83686b8ee43" providerId="ADAL" clId="{B9D7A960-D1EE-44F0-A4CF-109A6A99191F}" dt="2023-04-05T10:32:04.623" v="89" actId="1076"/>
          <ac:spMkLst>
            <pc:docMk/>
            <pc:sldMk cId="2735140111" sldId="280"/>
            <ac:spMk id="4" creationId="{0DA27834-40ED-577D-7394-66526C8D8C21}"/>
          </ac:spMkLst>
        </pc:spChg>
        <pc:spChg chg="del">
          <ac:chgData name="고범석" userId="d19fd033-6ef6-4a9b-88db-f83686b8ee43" providerId="ADAL" clId="{B9D7A960-D1EE-44F0-A4CF-109A6A99191F}" dt="2023-04-05T10:32:15.807" v="92" actId="478"/>
          <ac:spMkLst>
            <pc:docMk/>
            <pc:sldMk cId="2735140111" sldId="280"/>
            <ac:spMk id="5" creationId="{A52C1214-15D2-2A29-8FF5-A39C901C8B0A}"/>
          </ac:spMkLst>
        </pc:spChg>
        <pc:spChg chg="add mod">
          <ac:chgData name="고범석" userId="d19fd033-6ef6-4a9b-88db-f83686b8ee43" providerId="ADAL" clId="{B9D7A960-D1EE-44F0-A4CF-109A6A99191F}" dt="2023-04-05T10:32:27.959" v="148"/>
          <ac:spMkLst>
            <pc:docMk/>
            <pc:sldMk cId="2735140111" sldId="280"/>
            <ac:spMk id="8" creationId="{AF28873B-0292-EC19-31A2-9258E64C5354}"/>
          </ac:spMkLst>
        </pc:spChg>
        <pc:picChg chg="add mod">
          <ac:chgData name="고범석" userId="d19fd033-6ef6-4a9b-88db-f83686b8ee43" providerId="ADAL" clId="{B9D7A960-D1EE-44F0-A4CF-109A6A99191F}" dt="2023-04-05T10:32:07.444" v="91" actId="1076"/>
          <ac:picMkLst>
            <pc:docMk/>
            <pc:sldMk cId="2735140111" sldId="280"/>
            <ac:picMk id="7" creationId="{D6EA87F2-0D20-A855-1AA9-01749ECF39B2}"/>
          </ac:picMkLst>
        </pc:picChg>
      </pc:sldChg>
      <pc:sldChg chg="addSp modSp mod">
        <pc:chgData name="고범석" userId="d19fd033-6ef6-4a9b-88db-f83686b8ee43" providerId="ADAL" clId="{B9D7A960-D1EE-44F0-A4CF-109A6A99191F}" dt="2023-04-05T10:27:56.287" v="42" actId="14100"/>
        <pc:sldMkLst>
          <pc:docMk/>
          <pc:sldMk cId="943277698" sldId="282"/>
        </pc:sldMkLst>
        <pc:spChg chg="add mod">
          <ac:chgData name="고범석" userId="d19fd033-6ef6-4a9b-88db-f83686b8ee43" providerId="ADAL" clId="{B9D7A960-D1EE-44F0-A4CF-109A6A99191F}" dt="2023-04-05T10:27:56.287" v="42" actId="14100"/>
          <ac:spMkLst>
            <pc:docMk/>
            <pc:sldMk cId="943277698" sldId="282"/>
            <ac:spMk id="6" creationId="{4D48F9AD-A149-2994-A4AF-4CC084A12E5A}"/>
          </ac:spMkLst>
        </pc:spChg>
        <pc:picChg chg="mod">
          <ac:chgData name="고범석" userId="d19fd033-6ef6-4a9b-88db-f83686b8ee43" providerId="ADAL" clId="{B9D7A960-D1EE-44F0-A4CF-109A6A99191F}" dt="2023-04-05T10:27:31.998" v="0" actId="1076"/>
          <ac:picMkLst>
            <pc:docMk/>
            <pc:sldMk cId="943277698" sldId="282"/>
            <ac:picMk id="4" creationId="{20D52DE6-8925-F435-56FD-CFE052AF5E1E}"/>
          </ac:picMkLst>
        </pc:picChg>
        <pc:picChg chg="add mod">
          <ac:chgData name="고범석" userId="d19fd033-6ef6-4a9b-88db-f83686b8ee43" providerId="ADAL" clId="{B9D7A960-D1EE-44F0-A4CF-109A6A99191F}" dt="2023-04-05T10:27:35.783" v="2" actId="1076"/>
          <ac:picMkLst>
            <pc:docMk/>
            <pc:sldMk cId="943277698" sldId="282"/>
            <ac:picMk id="5" creationId="{7E7AE617-2297-4F93-0FEC-A4EE9BFA0DA8}"/>
          </ac:picMkLst>
        </pc:picChg>
      </pc:sldChg>
      <pc:sldChg chg="del">
        <pc:chgData name="고범석" userId="d19fd033-6ef6-4a9b-88db-f83686b8ee43" providerId="ADAL" clId="{B9D7A960-D1EE-44F0-A4CF-109A6A99191F}" dt="2023-04-05T10:28:34.601" v="46" actId="47"/>
        <pc:sldMkLst>
          <pc:docMk/>
          <pc:sldMk cId="3901664588" sldId="283"/>
        </pc:sldMkLst>
      </pc:sldChg>
      <pc:sldChg chg="del">
        <pc:chgData name="고범석" userId="d19fd033-6ef6-4a9b-88db-f83686b8ee43" providerId="ADAL" clId="{B9D7A960-D1EE-44F0-A4CF-109A6A99191F}" dt="2023-04-05T10:28:22.148" v="44" actId="47"/>
        <pc:sldMkLst>
          <pc:docMk/>
          <pc:sldMk cId="226719877" sldId="285"/>
        </pc:sldMkLst>
      </pc:sldChg>
      <pc:sldChg chg="del">
        <pc:chgData name="고범석" userId="d19fd033-6ef6-4a9b-88db-f83686b8ee43" providerId="ADAL" clId="{B9D7A960-D1EE-44F0-A4CF-109A6A99191F}" dt="2023-04-05T10:29:33.111" v="54" actId="47"/>
        <pc:sldMkLst>
          <pc:docMk/>
          <pc:sldMk cId="514813029" sldId="286"/>
        </pc:sldMkLst>
      </pc:sldChg>
      <pc:sldChg chg="del">
        <pc:chgData name="고범석" userId="d19fd033-6ef6-4a9b-88db-f83686b8ee43" providerId="ADAL" clId="{B9D7A960-D1EE-44F0-A4CF-109A6A99191F}" dt="2023-04-05T10:28:52.184" v="48" actId="47"/>
        <pc:sldMkLst>
          <pc:docMk/>
          <pc:sldMk cId="763633212" sldId="287"/>
        </pc:sldMkLst>
      </pc:sldChg>
      <pc:sldChg chg="modSp mod">
        <pc:chgData name="고범석" userId="d19fd033-6ef6-4a9b-88db-f83686b8ee43" providerId="ADAL" clId="{B9D7A960-D1EE-44F0-A4CF-109A6A99191F}" dt="2023-04-05T10:30:27.135" v="58"/>
        <pc:sldMkLst>
          <pc:docMk/>
          <pc:sldMk cId="0" sldId="289"/>
        </pc:sldMkLst>
        <pc:spChg chg="mod">
          <ac:chgData name="고범석" userId="d19fd033-6ef6-4a9b-88db-f83686b8ee43" providerId="ADAL" clId="{B9D7A960-D1EE-44F0-A4CF-109A6A99191F}" dt="2023-04-05T10:30:27.135" v="58"/>
          <ac:spMkLst>
            <pc:docMk/>
            <pc:sldMk cId="0" sldId="289"/>
            <ac:spMk id="2" creationId="{00000000-0000-0000-0000-000000000000}"/>
          </ac:spMkLst>
        </pc:spChg>
      </pc:sldChg>
      <pc:sldChg chg="del">
        <pc:chgData name="고범석" userId="d19fd033-6ef6-4a9b-88db-f83686b8ee43" providerId="ADAL" clId="{B9D7A960-D1EE-44F0-A4CF-109A6A99191F}" dt="2023-04-05T10:30:29.786" v="59" actId="47"/>
        <pc:sldMkLst>
          <pc:docMk/>
          <pc:sldMk cId="0" sldId="290"/>
        </pc:sldMkLst>
      </pc:sldChg>
      <pc:sldChg chg="add">
        <pc:chgData name="고범석" userId="d19fd033-6ef6-4a9b-88db-f83686b8ee43" providerId="ADAL" clId="{B9D7A960-D1EE-44F0-A4CF-109A6A99191F}" dt="2023-04-05T10:28:20.501" v="43"/>
        <pc:sldMkLst>
          <pc:docMk/>
          <pc:sldMk cId="1895813805" sldId="309"/>
        </pc:sldMkLst>
      </pc:sldChg>
      <pc:sldChg chg="add">
        <pc:chgData name="고범석" userId="d19fd033-6ef6-4a9b-88db-f83686b8ee43" providerId="ADAL" clId="{B9D7A960-D1EE-44F0-A4CF-109A6A99191F}" dt="2023-04-05T10:28:33.390" v="45"/>
        <pc:sldMkLst>
          <pc:docMk/>
          <pc:sldMk cId="2909161054" sldId="310"/>
        </pc:sldMkLst>
      </pc:sldChg>
      <pc:sldChg chg="add">
        <pc:chgData name="고범석" userId="d19fd033-6ef6-4a9b-88db-f83686b8ee43" providerId="ADAL" clId="{B9D7A960-D1EE-44F0-A4CF-109A6A99191F}" dt="2023-04-05T10:28:50.035" v="47"/>
        <pc:sldMkLst>
          <pc:docMk/>
          <pc:sldMk cId="4047227585" sldId="311"/>
        </pc:sldMkLst>
      </pc:sldChg>
      <pc:sldChg chg="delSp add setBg delDesignElem">
        <pc:chgData name="고범석" userId="d19fd033-6ef6-4a9b-88db-f83686b8ee43" providerId="ADAL" clId="{B9D7A960-D1EE-44F0-A4CF-109A6A99191F}" dt="2023-04-05T10:28:58.083" v="50"/>
        <pc:sldMkLst>
          <pc:docMk/>
          <pc:sldMk cId="158159978" sldId="312"/>
        </pc:sldMkLst>
        <pc:spChg chg="del">
          <ac:chgData name="고범석" userId="d19fd033-6ef6-4a9b-88db-f83686b8ee43" providerId="ADAL" clId="{B9D7A960-D1EE-44F0-A4CF-109A6A99191F}" dt="2023-04-05T10:28:58.083" v="50"/>
          <ac:spMkLst>
            <pc:docMk/>
            <pc:sldMk cId="158159978" sldId="312"/>
            <ac:spMk id="16" creationId="{DB304A14-32D0-4873-B914-423ED7B8DAFD}"/>
          </ac:spMkLst>
        </pc:spChg>
        <pc:spChg chg="del">
          <ac:chgData name="고범석" userId="d19fd033-6ef6-4a9b-88db-f83686b8ee43" providerId="ADAL" clId="{B9D7A960-D1EE-44F0-A4CF-109A6A99191F}" dt="2023-04-05T10:28:58.083" v="50"/>
          <ac:spMkLst>
            <pc:docMk/>
            <pc:sldMk cId="158159978" sldId="312"/>
            <ac:spMk id="17" creationId="{1D460C86-854F-4FB3-ABC2-E823D8FEB9DB}"/>
          </ac:spMkLst>
        </pc:spChg>
        <pc:spChg chg="del">
          <ac:chgData name="고범석" userId="d19fd033-6ef6-4a9b-88db-f83686b8ee43" providerId="ADAL" clId="{B9D7A960-D1EE-44F0-A4CF-109A6A99191F}" dt="2023-04-05T10:28:58.083" v="50"/>
          <ac:spMkLst>
            <pc:docMk/>
            <pc:sldMk cId="158159978" sldId="312"/>
            <ac:spMk id="18" creationId="{BB48116A-278A-4CC5-89D3-9DE8E8FF1245}"/>
          </ac:spMkLst>
        </pc:spChg>
      </pc:sldChg>
      <pc:sldChg chg="add">
        <pc:chgData name="고범석" userId="d19fd033-6ef6-4a9b-88db-f83686b8ee43" providerId="ADAL" clId="{B9D7A960-D1EE-44F0-A4CF-109A6A99191F}" dt="2023-04-05T10:29:12.168" v="52"/>
        <pc:sldMkLst>
          <pc:docMk/>
          <pc:sldMk cId="892059505" sldId="313"/>
        </pc:sldMkLst>
      </pc:sldChg>
      <pc:sldChg chg="add">
        <pc:chgData name="고범석" userId="d19fd033-6ef6-4a9b-88db-f83686b8ee43" providerId="ADAL" clId="{B9D7A960-D1EE-44F0-A4CF-109A6A99191F}" dt="2023-04-05T10:29:39.467" v="55"/>
        <pc:sldMkLst>
          <pc:docMk/>
          <pc:sldMk cId="1135649200" sldId="314"/>
        </pc:sldMkLst>
      </pc:sldChg>
      <pc:sldChg chg="add">
        <pc:chgData name="고범석" userId="d19fd033-6ef6-4a9b-88db-f83686b8ee43" providerId="ADAL" clId="{B9D7A960-D1EE-44F0-A4CF-109A6A99191F}" dt="2023-04-05T10:29:52.538" v="57"/>
        <pc:sldMkLst>
          <pc:docMk/>
          <pc:sldMk cId="1056508410" sldId="315"/>
        </pc:sldMkLst>
      </pc:sldChg>
    </pc:docChg>
  </pc:docChgLst>
  <pc:docChgLst>
    <pc:chgData name="jung jaehyun" userId="653543df5f7b9810" providerId="LiveId" clId="{CE7A7234-C4A0-4CFC-999D-C19A0B4C6598}"/>
    <pc:docChg chg="undo custSel addSld delSld modSld sldOrd">
      <pc:chgData name="jung jaehyun" userId="653543df5f7b9810" providerId="LiveId" clId="{CE7A7234-C4A0-4CFC-999D-C19A0B4C6598}" dt="2023-04-05T09:58:23.592" v="756" actId="1076"/>
      <pc:docMkLst>
        <pc:docMk/>
      </pc:docMkLst>
      <pc:sldChg chg="addSp delSp modSp add mod">
        <pc:chgData name="jung jaehyun" userId="653543df5f7b9810" providerId="LiveId" clId="{CE7A7234-C4A0-4CFC-999D-C19A0B4C6598}" dt="2023-04-05T09:53:16.590" v="533" actId="1076"/>
        <pc:sldMkLst>
          <pc:docMk/>
          <pc:sldMk cId="1472076253" sldId="261"/>
        </pc:sldMkLst>
        <pc:spChg chg="add del mod">
          <ac:chgData name="jung jaehyun" userId="653543df5f7b9810" providerId="LiveId" clId="{CE7A7234-C4A0-4CFC-999D-C19A0B4C6598}" dt="2023-04-05T09:53:09.752" v="531" actId="478"/>
          <ac:spMkLst>
            <pc:docMk/>
            <pc:sldMk cId="1472076253" sldId="261"/>
            <ac:spMk id="3" creationId="{CC87A831-3A24-8558-A209-74B0F644CA13}"/>
          </ac:spMkLst>
        </pc:spChg>
        <pc:spChg chg="del">
          <ac:chgData name="jung jaehyun" userId="653543df5f7b9810" providerId="LiveId" clId="{CE7A7234-C4A0-4CFC-999D-C19A0B4C6598}" dt="2023-04-05T09:53:04.071" v="530" actId="478"/>
          <ac:spMkLst>
            <pc:docMk/>
            <pc:sldMk cId="1472076253" sldId="261"/>
            <ac:spMk id="4" creationId="{A67CD188-9642-8811-A189-6F6EE0FAC86E}"/>
          </ac:spMkLst>
        </pc:spChg>
        <pc:spChg chg="add mod">
          <ac:chgData name="jung jaehyun" userId="653543df5f7b9810" providerId="LiveId" clId="{CE7A7234-C4A0-4CFC-999D-C19A0B4C6598}" dt="2023-04-05T09:53:16.590" v="533" actId="1076"/>
          <ac:spMkLst>
            <pc:docMk/>
            <pc:sldMk cId="1472076253" sldId="261"/>
            <ac:spMk id="5" creationId="{3162C040-52C6-784E-7E34-442791BFE4D2}"/>
          </ac:spMkLst>
        </pc:spChg>
        <pc:picChg chg="add mod">
          <ac:chgData name="jung jaehyun" userId="653543df5f7b9810" providerId="LiveId" clId="{CE7A7234-C4A0-4CFC-999D-C19A0B4C6598}" dt="2023-04-05T09:53:16.590" v="533" actId="1076"/>
          <ac:picMkLst>
            <pc:docMk/>
            <pc:sldMk cId="1472076253" sldId="261"/>
            <ac:picMk id="6" creationId="{D77C017E-E7D0-8A72-FB0D-2D0D3C4C56DA}"/>
          </ac:picMkLst>
        </pc:picChg>
      </pc:sldChg>
      <pc:sldChg chg="modSp mod">
        <pc:chgData name="jung jaehyun" userId="653543df5f7b9810" providerId="LiveId" clId="{CE7A7234-C4A0-4CFC-999D-C19A0B4C6598}" dt="2023-04-05T09:26:52.427" v="79" actId="20577"/>
        <pc:sldMkLst>
          <pc:docMk/>
          <pc:sldMk cId="0" sldId="288"/>
        </pc:sldMkLst>
        <pc:spChg chg="mod">
          <ac:chgData name="jung jaehyun" userId="653543df5f7b9810" providerId="LiveId" clId="{CE7A7234-C4A0-4CFC-999D-C19A0B4C6598}" dt="2023-04-05T09:26:52.427" v="79" actId="20577"/>
          <ac:spMkLst>
            <pc:docMk/>
            <pc:sldMk cId="0" sldId="288"/>
            <ac:spMk id="50" creationId="{00000000-0000-0000-0000-000000000000}"/>
          </ac:spMkLst>
        </pc:spChg>
      </pc:sldChg>
      <pc:sldChg chg="addSp modSp mod">
        <pc:chgData name="jung jaehyun" userId="653543df5f7b9810" providerId="LiveId" clId="{CE7A7234-C4A0-4CFC-999D-C19A0B4C6598}" dt="2023-04-05T09:50:06.254" v="434" actId="20577"/>
        <pc:sldMkLst>
          <pc:docMk/>
          <pc:sldMk cId="2188155604" sldId="292"/>
        </pc:sldMkLst>
        <pc:spChg chg="mod">
          <ac:chgData name="jung jaehyun" userId="653543df5f7b9810" providerId="LiveId" clId="{CE7A7234-C4A0-4CFC-999D-C19A0B4C6598}" dt="2023-04-05T09:50:06.254" v="434" actId="20577"/>
          <ac:spMkLst>
            <pc:docMk/>
            <pc:sldMk cId="2188155604" sldId="292"/>
            <ac:spMk id="7" creationId="{B316D3FD-7305-6858-56A1-72A06ED99829}"/>
          </ac:spMkLst>
        </pc:spChg>
        <pc:spChg chg="add mod">
          <ac:chgData name="jung jaehyun" userId="653543df5f7b9810" providerId="LiveId" clId="{CE7A7234-C4A0-4CFC-999D-C19A0B4C6598}" dt="2023-04-05T09:48:02.823" v="377"/>
          <ac:spMkLst>
            <pc:docMk/>
            <pc:sldMk cId="2188155604" sldId="292"/>
            <ac:spMk id="8" creationId="{F17AEB93-D2C3-4EFE-B039-4E9C44371986}"/>
          </ac:spMkLst>
        </pc:spChg>
      </pc:sldChg>
      <pc:sldChg chg="delSp mod">
        <pc:chgData name="jung jaehyun" userId="653543df5f7b9810" providerId="LiveId" clId="{CE7A7234-C4A0-4CFC-999D-C19A0B4C6598}" dt="2023-04-05T09:28:56.806" v="105" actId="478"/>
        <pc:sldMkLst>
          <pc:docMk/>
          <pc:sldMk cId="0" sldId="293"/>
        </pc:sldMkLst>
        <pc:spChg chg="del">
          <ac:chgData name="jung jaehyun" userId="653543df5f7b9810" providerId="LiveId" clId="{CE7A7234-C4A0-4CFC-999D-C19A0B4C6598}" dt="2023-04-05T09:28:56.806" v="105" actId="478"/>
          <ac:spMkLst>
            <pc:docMk/>
            <pc:sldMk cId="0" sldId="293"/>
            <ac:spMk id="6" creationId="{00000000-0000-0000-0000-000000000000}"/>
          </ac:spMkLst>
        </pc:spChg>
      </pc:sldChg>
      <pc:sldChg chg="delSp mod">
        <pc:chgData name="jung jaehyun" userId="653543df5f7b9810" providerId="LiveId" clId="{CE7A7234-C4A0-4CFC-999D-C19A0B4C6598}" dt="2023-04-05T09:28:50.950" v="104" actId="478"/>
        <pc:sldMkLst>
          <pc:docMk/>
          <pc:sldMk cId="0" sldId="294"/>
        </pc:sldMkLst>
        <pc:spChg chg="del">
          <ac:chgData name="jung jaehyun" userId="653543df5f7b9810" providerId="LiveId" clId="{CE7A7234-C4A0-4CFC-999D-C19A0B4C6598}" dt="2023-04-05T09:28:50.950" v="104" actId="478"/>
          <ac:spMkLst>
            <pc:docMk/>
            <pc:sldMk cId="0" sldId="294"/>
            <ac:spMk id="8" creationId="{00000000-0000-0000-0000-000000000000}"/>
          </ac:spMkLst>
        </pc:spChg>
      </pc:sldChg>
      <pc:sldChg chg="addSp delSp add del setBg delDesignElem">
        <pc:chgData name="jung jaehyun" userId="653543df5f7b9810" providerId="LiveId" clId="{CE7A7234-C4A0-4CFC-999D-C19A0B4C6598}" dt="2023-04-05T09:24:24.377" v="68"/>
        <pc:sldMkLst>
          <pc:docMk/>
          <pc:sldMk cId="113309398" sldId="295"/>
        </pc:sldMkLst>
        <pc:spChg chg="add del">
          <ac:chgData name="jung jaehyun" userId="653543df5f7b9810" providerId="LiveId" clId="{CE7A7234-C4A0-4CFC-999D-C19A0B4C6598}" dt="2023-04-05T09:24:24.377" v="68"/>
          <ac:spMkLst>
            <pc:docMk/>
            <pc:sldMk cId="113309398" sldId="295"/>
            <ac:spMk id="5129" creationId="{743AA782-23D1-4521-8CAD-47662984AA08}"/>
          </ac:spMkLst>
        </pc:spChg>
        <pc:spChg chg="add del">
          <ac:chgData name="jung jaehyun" userId="653543df5f7b9810" providerId="LiveId" clId="{CE7A7234-C4A0-4CFC-999D-C19A0B4C6598}" dt="2023-04-05T09:24:24.377" v="68"/>
          <ac:spMkLst>
            <pc:docMk/>
            <pc:sldMk cId="113309398" sldId="295"/>
            <ac:spMk id="5131" creationId="{71877DBC-BB60-40F0-AC93-2ACDBAAE60CE}"/>
          </ac:spMkLst>
        </pc:spChg>
      </pc:sldChg>
      <pc:sldChg chg="modSp add del mod setBg">
        <pc:chgData name="jung jaehyun" userId="653543df5f7b9810" providerId="LiveId" clId="{CE7A7234-C4A0-4CFC-999D-C19A0B4C6598}" dt="2023-04-05T09:24:12.232" v="65" actId="47"/>
        <pc:sldMkLst>
          <pc:docMk/>
          <pc:sldMk cId="855402283" sldId="295"/>
        </pc:sldMkLst>
        <pc:spChg chg="mod">
          <ac:chgData name="jung jaehyun" userId="653543df5f7b9810" providerId="LiveId" clId="{CE7A7234-C4A0-4CFC-999D-C19A0B4C6598}" dt="2023-04-05T09:23:56.868" v="64" actId="20577"/>
          <ac:spMkLst>
            <pc:docMk/>
            <pc:sldMk cId="855402283" sldId="295"/>
            <ac:spMk id="2" creationId="{00000000-0000-0000-0000-000000000000}"/>
          </ac:spMkLst>
        </pc:spChg>
      </pc:sldChg>
      <pc:sldChg chg="addSp modSp add mod">
        <pc:chgData name="jung jaehyun" userId="653543df5f7b9810" providerId="LiveId" clId="{CE7A7234-C4A0-4CFC-999D-C19A0B4C6598}" dt="2023-04-05T09:35:59.171" v="236"/>
        <pc:sldMkLst>
          <pc:docMk/>
          <pc:sldMk cId="2584581428" sldId="295"/>
        </pc:sldMkLst>
        <pc:spChg chg="mod">
          <ac:chgData name="jung jaehyun" userId="653543df5f7b9810" providerId="LiveId" clId="{CE7A7234-C4A0-4CFC-999D-C19A0B4C6598}" dt="2023-04-05T09:35:57.993" v="235" actId="115"/>
          <ac:spMkLst>
            <pc:docMk/>
            <pc:sldMk cId="2584581428" sldId="295"/>
            <ac:spMk id="5" creationId="{493E67C1-09E1-FA60-8D45-3FFFB84DFBD3}"/>
          </ac:spMkLst>
        </pc:spChg>
        <pc:picChg chg="add mod">
          <ac:chgData name="jung jaehyun" userId="653543df5f7b9810" providerId="LiveId" clId="{CE7A7234-C4A0-4CFC-999D-C19A0B4C6598}" dt="2023-04-05T09:35:59.171" v="236"/>
          <ac:picMkLst>
            <pc:docMk/>
            <pc:sldMk cId="2584581428" sldId="295"/>
            <ac:picMk id="2" creationId="{F37DB818-12A4-99A6-2E9D-C876CAE90A05}"/>
          </ac:picMkLst>
        </pc:picChg>
      </pc:sldChg>
      <pc:sldChg chg="delSp add del setBg delDesignElem">
        <pc:chgData name="jung jaehyun" userId="653543df5f7b9810" providerId="LiveId" clId="{CE7A7234-C4A0-4CFC-999D-C19A0B4C6598}" dt="2023-04-05T09:24:59.415" v="71" actId="47"/>
        <pc:sldMkLst>
          <pc:docMk/>
          <pc:sldMk cId="3252959389" sldId="295"/>
        </pc:sldMkLst>
        <pc:spChg chg="del">
          <ac:chgData name="jung jaehyun" userId="653543df5f7b9810" providerId="LiveId" clId="{CE7A7234-C4A0-4CFC-999D-C19A0B4C6598}" dt="2023-04-05T09:24:30.178" v="70"/>
          <ac:spMkLst>
            <pc:docMk/>
            <pc:sldMk cId="3252959389" sldId="295"/>
            <ac:spMk id="1033" creationId="{743AA782-23D1-4521-8CAD-47662984AA08}"/>
          </ac:spMkLst>
        </pc:spChg>
        <pc:spChg chg="del">
          <ac:chgData name="jung jaehyun" userId="653543df5f7b9810" providerId="LiveId" clId="{CE7A7234-C4A0-4CFC-999D-C19A0B4C6598}" dt="2023-04-05T09:24:30.178" v="70"/>
          <ac:spMkLst>
            <pc:docMk/>
            <pc:sldMk cId="3252959389" sldId="295"/>
            <ac:spMk id="1035" creationId="{650D18FE-0824-4A46-B22C-A86B52E5780A}"/>
          </ac:spMkLst>
        </pc:spChg>
      </pc:sldChg>
      <pc:sldChg chg="addSp modSp add mod">
        <pc:chgData name="jung jaehyun" userId="653543df5f7b9810" providerId="LiveId" clId="{CE7A7234-C4A0-4CFC-999D-C19A0B4C6598}" dt="2023-04-05T09:35:54.482" v="234" actId="1076"/>
        <pc:sldMkLst>
          <pc:docMk/>
          <pc:sldMk cId="1171179047" sldId="296"/>
        </pc:sldMkLst>
        <pc:spChg chg="mod">
          <ac:chgData name="jung jaehyun" userId="653543df5f7b9810" providerId="LiveId" clId="{CE7A7234-C4A0-4CFC-999D-C19A0B4C6598}" dt="2023-04-05T09:35:51.710" v="232" actId="14100"/>
          <ac:spMkLst>
            <pc:docMk/>
            <pc:sldMk cId="1171179047" sldId="296"/>
            <ac:spMk id="4" creationId="{099AE4F2-E36A-9ACB-AB7C-6E58E1D9C27A}"/>
          </ac:spMkLst>
        </pc:spChg>
        <pc:picChg chg="add mod">
          <ac:chgData name="jung jaehyun" userId="653543df5f7b9810" providerId="LiveId" clId="{CE7A7234-C4A0-4CFC-999D-C19A0B4C6598}" dt="2023-04-05T09:35:54.482" v="234" actId="1076"/>
          <ac:picMkLst>
            <pc:docMk/>
            <pc:sldMk cId="1171179047" sldId="296"/>
            <ac:picMk id="2" creationId="{95A6BA2D-4890-A9CE-8BAB-1EC0AC7A9C67}"/>
          </ac:picMkLst>
        </pc:picChg>
      </pc:sldChg>
      <pc:sldChg chg="delSp modSp add mod">
        <pc:chgData name="jung jaehyun" userId="653543df5f7b9810" providerId="LiveId" clId="{CE7A7234-C4A0-4CFC-999D-C19A0B4C6598}" dt="2023-04-05T09:28:45.641" v="103" actId="1076"/>
        <pc:sldMkLst>
          <pc:docMk/>
          <pc:sldMk cId="0" sldId="297"/>
        </pc:sldMkLst>
        <pc:spChg chg="del mod">
          <ac:chgData name="jung jaehyun" userId="653543df5f7b9810" providerId="LiveId" clId="{CE7A7234-C4A0-4CFC-999D-C19A0B4C6598}" dt="2023-04-05T09:28:36.776" v="100" actId="478"/>
          <ac:spMkLst>
            <pc:docMk/>
            <pc:sldMk cId="0" sldId="297"/>
            <ac:spMk id="6" creationId="{00000000-0000-0000-0000-000000000000}"/>
          </ac:spMkLst>
        </pc:spChg>
        <pc:spChg chg="mod">
          <ac:chgData name="jung jaehyun" userId="653543df5f7b9810" providerId="LiveId" clId="{CE7A7234-C4A0-4CFC-999D-C19A0B4C6598}" dt="2023-04-05T09:28:45.641" v="103" actId="1076"/>
          <ac:spMkLst>
            <pc:docMk/>
            <pc:sldMk cId="0" sldId="297"/>
            <ac:spMk id="8" creationId="{00000000-0000-0000-0000-000000000000}"/>
          </ac:spMkLst>
        </pc:spChg>
        <pc:spChg chg="mod">
          <ac:chgData name="jung jaehyun" userId="653543df5f7b9810" providerId="LiveId" clId="{CE7A7234-C4A0-4CFC-999D-C19A0B4C6598}" dt="2023-04-05T09:28:23.097" v="84" actId="20577"/>
          <ac:spMkLst>
            <pc:docMk/>
            <pc:sldMk cId="0" sldId="297"/>
            <ac:spMk id="9" creationId="{00000000-0000-0000-0000-000000000000}"/>
          </ac:spMkLst>
        </pc:spChg>
        <pc:picChg chg="mod">
          <ac:chgData name="jung jaehyun" userId="653543df5f7b9810" providerId="LiveId" clId="{CE7A7234-C4A0-4CFC-999D-C19A0B4C6598}" dt="2023-04-05T09:28:39.752" v="102" actId="1076"/>
          <ac:picMkLst>
            <pc:docMk/>
            <pc:sldMk cId="0" sldId="297"/>
            <ac:picMk id="3" creationId="{00000000-0000-0000-0000-000000000000}"/>
          </ac:picMkLst>
        </pc:picChg>
      </pc:sldChg>
      <pc:sldChg chg="addSp delSp modSp add del mod ord">
        <pc:chgData name="jung jaehyun" userId="653543df5f7b9810" providerId="LiveId" clId="{CE7A7234-C4A0-4CFC-999D-C19A0B4C6598}" dt="2023-04-05T09:43:53.043" v="292" actId="47"/>
        <pc:sldMkLst>
          <pc:docMk/>
          <pc:sldMk cId="2991731710" sldId="298"/>
        </pc:sldMkLst>
        <pc:spChg chg="mod">
          <ac:chgData name="jung jaehyun" userId="653543df5f7b9810" providerId="LiveId" clId="{CE7A7234-C4A0-4CFC-999D-C19A0B4C6598}" dt="2023-04-05T09:34:54.285" v="175" actId="115"/>
          <ac:spMkLst>
            <pc:docMk/>
            <pc:sldMk cId="2991731710" sldId="298"/>
            <ac:spMk id="4" creationId="{099AE4F2-E36A-9ACB-AB7C-6E58E1D9C27A}"/>
          </ac:spMkLst>
        </pc:spChg>
        <pc:spChg chg="del mod">
          <ac:chgData name="jung jaehyun" userId="653543df5f7b9810" providerId="LiveId" clId="{CE7A7234-C4A0-4CFC-999D-C19A0B4C6598}" dt="2023-04-05T09:33:10.902" v="119"/>
          <ac:spMkLst>
            <pc:docMk/>
            <pc:sldMk cId="2991731710" sldId="298"/>
            <ac:spMk id="5" creationId="{4D335406-720C-B898-614C-F082D5CBBCFE}"/>
          </ac:spMkLst>
        </pc:spChg>
        <pc:spChg chg="add del mod">
          <ac:chgData name="jung jaehyun" userId="653543df5f7b9810" providerId="LiveId" clId="{CE7A7234-C4A0-4CFC-999D-C19A0B4C6598}" dt="2023-04-05T09:35:18.944" v="227" actId="478"/>
          <ac:spMkLst>
            <pc:docMk/>
            <pc:sldMk cId="2991731710" sldId="298"/>
            <ac:spMk id="9" creationId="{0A41376B-F295-5407-390C-A6B7B6C4DF47}"/>
          </ac:spMkLst>
        </pc:spChg>
        <pc:picChg chg="add mod">
          <ac:chgData name="jung jaehyun" userId="653543df5f7b9810" providerId="LiveId" clId="{CE7A7234-C4A0-4CFC-999D-C19A0B4C6598}" dt="2023-04-05T09:34:58.207" v="197" actId="1036"/>
          <ac:picMkLst>
            <pc:docMk/>
            <pc:sldMk cId="2991731710" sldId="298"/>
            <ac:picMk id="3" creationId="{2CFE0F86-7B08-D456-5C89-C23B5411507D}"/>
          </ac:picMkLst>
        </pc:picChg>
        <pc:picChg chg="add mod">
          <ac:chgData name="jung jaehyun" userId="653543df5f7b9810" providerId="LiveId" clId="{CE7A7234-C4A0-4CFC-999D-C19A0B4C6598}" dt="2023-04-05T09:35:02.669" v="224" actId="1036"/>
          <ac:picMkLst>
            <pc:docMk/>
            <pc:sldMk cId="2991731710" sldId="298"/>
            <ac:picMk id="7" creationId="{614B8527-04B8-3DE3-5F43-FD5502AD6C02}"/>
          </ac:picMkLst>
        </pc:picChg>
        <pc:picChg chg="add mod">
          <ac:chgData name="jung jaehyun" userId="653543df5f7b9810" providerId="LiveId" clId="{CE7A7234-C4A0-4CFC-999D-C19A0B4C6598}" dt="2023-04-05T09:35:36.716" v="230" actId="14100"/>
          <ac:picMkLst>
            <pc:docMk/>
            <pc:sldMk cId="2991731710" sldId="298"/>
            <ac:picMk id="11" creationId="{C7C95174-4FB0-E5BD-077D-3D4979786932}"/>
          </ac:picMkLst>
        </pc:picChg>
      </pc:sldChg>
      <pc:sldChg chg="delSp add del setBg delDesignElem">
        <pc:chgData name="jung jaehyun" userId="653543df5f7b9810" providerId="LiveId" clId="{CE7A7234-C4A0-4CFC-999D-C19A0B4C6598}" dt="2023-04-05T09:34:30.074" v="174" actId="47"/>
        <pc:sldMkLst>
          <pc:docMk/>
          <pc:sldMk cId="571006685" sldId="299"/>
        </pc:sldMkLst>
        <pc:spChg chg="del">
          <ac:chgData name="jung jaehyun" userId="653543df5f7b9810" providerId="LiveId" clId="{CE7A7234-C4A0-4CFC-999D-C19A0B4C6598}" dt="2023-04-05T09:34:23.311" v="173"/>
          <ac:spMkLst>
            <pc:docMk/>
            <pc:sldMk cId="571006685" sldId="299"/>
            <ac:spMk id="5129" creationId="{743AA782-23D1-4521-8CAD-47662984AA08}"/>
          </ac:spMkLst>
        </pc:spChg>
        <pc:spChg chg="del">
          <ac:chgData name="jung jaehyun" userId="653543df5f7b9810" providerId="LiveId" clId="{CE7A7234-C4A0-4CFC-999D-C19A0B4C6598}" dt="2023-04-05T09:34:23.311" v="173"/>
          <ac:spMkLst>
            <pc:docMk/>
            <pc:sldMk cId="571006685" sldId="299"/>
            <ac:spMk id="5131" creationId="{71877DBC-BB60-40F0-AC93-2ACDBAAE60CE}"/>
          </ac:spMkLst>
        </pc:spChg>
      </pc:sldChg>
      <pc:sldChg chg="addSp delSp modSp add mod">
        <pc:chgData name="jung jaehyun" userId="653543df5f7b9810" providerId="LiveId" clId="{CE7A7234-C4A0-4CFC-999D-C19A0B4C6598}" dt="2023-04-05T09:44:23.820" v="308" actId="1038"/>
        <pc:sldMkLst>
          <pc:docMk/>
          <pc:sldMk cId="3380673658" sldId="299"/>
        </pc:sldMkLst>
        <pc:spChg chg="mod">
          <ac:chgData name="jung jaehyun" userId="653543df5f7b9810" providerId="LiveId" clId="{CE7A7234-C4A0-4CFC-999D-C19A0B4C6598}" dt="2023-04-05T09:37:05.393" v="251" actId="20577"/>
          <ac:spMkLst>
            <pc:docMk/>
            <pc:sldMk cId="3380673658" sldId="299"/>
            <ac:spMk id="4" creationId="{099AE4F2-E36A-9ACB-AB7C-6E58E1D9C27A}"/>
          </ac:spMkLst>
        </pc:spChg>
        <pc:picChg chg="del">
          <ac:chgData name="jung jaehyun" userId="653543df5f7b9810" providerId="LiveId" clId="{CE7A7234-C4A0-4CFC-999D-C19A0B4C6598}" dt="2023-04-05T09:37:08.351" v="252" actId="478"/>
          <ac:picMkLst>
            <pc:docMk/>
            <pc:sldMk cId="3380673658" sldId="299"/>
            <ac:picMk id="3" creationId="{2CFE0F86-7B08-D456-5C89-C23B5411507D}"/>
          </ac:picMkLst>
        </pc:picChg>
        <pc:picChg chg="add mod">
          <ac:chgData name="jung jaehyun" userId="653543df5f7b9810" providerId="LiveId" clId="{CE7A7234-C4A0-4CFC-999D-C19A0B4C6598}" dt="2023-04-05T09:44:23.820" v="308" actId="1038"/>
          <ac:picMkLst>
            <pc:docMk/>
            <pc:sldMk cId="3380673658" sldId="299"/>
            <ac:picMk id="5" creationId="{A9612ACF-528B-AC9F-72C3-22656738692B}"/>
          </ac:picMkLst>
        </pc:picChg>
        <pc:picChg chg="del">
          <ac:chgData name="jung jaehyun" userId="653543df5f7b9810" providerId="LiveId" clId="{CE7A7234-C4A0-4CFC-999D-C19A0B4C6598}" dt="2023-04-05T09:37:08.680" v="253" actId="478"/>
          <ac:picMkLst>
            <pc:docMk/>
            <pc:sldMk cId="3380673658" sldId="299"/>
            <ac:picMk id="7" creationId="{614B8527-04B8-3DE3-5F43-FD5502AD6C02}"/>
          </ac:picMkLst>
        </pc:picChg>
        <pc:picChg chg="add mod">
          <ac:chgData name="jung jaehyun" userId="653543df5f7b9810" providerId="LiveId" clId="{CE7A7234-C4A0-4CFC-999D-C19A0B4C6598}" dt="2023-04-05T09:44:20.873" v="295" actId="1076"/>
          <ac:picMkLst>
            <pc:docMk/>
            <pc:sldMk cId="3380673658" sldId="299"/>
            <ac:picMk id="8" creationId="{D9F719E2-C451-3715-21E9-7675C41023C9}"/>
          </ac:picMkLst>
        </pc:picChg>
        <pc:picChg chg="add mod">
          <ac:chgData name="jung jaehyun" userId="653543df5f7b9810" providerId="LiveId" clId="{CE7A7234-C4A0-4CFC-999D-C19A0B4C6598}" dt="2023-04-05T09:44:13.659" v="294" actId="14100"/>
          <ac:picMkLst>
            <pc:docMk/>
            <pc:sldMk cId="3380673658" sldId="299"/>
            <ac:picMk id="9" creationId="{9966D9FA-F70E-93B9-1405-88830F03686A}"/>
          </ac:picMkLst>
        </pc:picChg>
      </pc:sldChg>
      <pc:sldChg chg="addSp delSp modSp add mod">
        <pc:chgData name="jung jaehyun" userId="653543df5f7b9810" providerId="LiveId" clId="{CE7A7234-C4A0-4CFC-999D-C19A0B4C6598}" dt="2023-04-05T09:43:36.748" v="290" actId="14100"/>
        <pc:sldMkLst>
          <pc:docMk/>
          <pc:sldMk cId="659245180" sldId="300"/>
        </pc:sldMkLst>
        <pc:picChg chg="add mod">
          <ac:chgData name="jung jaehyun" userId="653543df5f7b9810" providerId="LiveId" clId="{CE7A7234-C4A0-4CFC-999D-C19A0B4C6598}" dt="2023-04-05T09:41:30.613" v="277" actId="14100"/>
          <ac:picMkLst>
            <pc:docMk/>
            <pc:sldMk cId="659245180" sldId="300"/>
            <ac:picMk id="3" creationId="{951D613E-9D67-6EE1-75EA-CF9150C71219}"/>
          </ac:picMkLst>
        </pc:picChg>
        <pc:picChg chg="del">
          <ac:chgData name="jung jaehyun" userId="653543df5f7b9810" providerId="LiveId" clId="{CE7A7234-C4A0-4CFC-999D-C19A0B4C6598}" dt="2023-04-05T09:40:57.250" v="270" actId="478"/>
          <ac:picMkLst>
            <pc:docMk/>
            <pc:sldMk cId="659245180" sldId="300"/>
            <ac:picMk id="5" creationId="{A9612ACF-528B-AC9F-72C3-22656738692B}"/>
          </ac:picMkLst>
        </pc:picChg>
        <pc:picChg chg="add del mod">
          <ac:chgData name="jung jaehyun" userId="653543df5f7b9810" providerId="LiveId" clId="{CE7A7234-C4A0-4CFC-999D-C19A0B4C6598}" dt="2023-04-05T09:42:23.119" v="284" actId="478"/>
          <ac:picMkLst>
            <pc:docMk/>
            <pc:sldMk cId="659245180" sldId="300"/>
            <ac:picMk id="7" creationId="{18229868-EFE3-04AB-0119-C5B53E90BE31}"/>
          </ac:picMkLst>
        </pc:picChg>
        <pc:picChg chg="del">
          <ac:chgData name="jung jaehyun" userId="653543df5f7b9810" providerId="LiveId" clId="{CE7A7234-C4A0-4CFC-999D-C19A0B4C6598}" dt="2023-04-05T09:40:57.659" v="271" actId="478"/>
          <ac:picMkLst>
            <pc:docMk/>
            <pc:sldMk cId="659245180" sldId="300"/>
            <ac:picMk id="8" creationId="{D9F719E2-C451-3715-21E9-7675C41023C9}"/>
          </ac:picMkLst>
        </pc:picChg>
        <pc:picChg chg="add mod">
          <ac:chgData name="jung jaehyun" userId="653543df5f7b9810" providerId="LiveId" clId="{CE7A7234-C4A0-4CFC-999D-C19A0B4C6598}" dt="2023-04-05T09:43:36.748" v="290" actId="14100"/>
          <ac:picMkLst>
            <pc:docMk/>
            <pc:sldMk cId="659245180" sldId="300"/>
            <ac:picMk id="12" creationId="{50176C1A-5252-01D6-AFF1-9D4BE4D894DE}"/>
          </ac:picMkLst>
        </pc:picChg>
      </pc:sldChg>
      <pc:sldChg chg="add">
        <pc:chgData name="jung jaehyun" userId="653543df5f7b9810" providerId="LiveId" clId="{CE7A7234-C4A0-4CFC-999D-C19A0B4C6598}" dt="2023-04-05T09:43:44.286" v="291"/>
        <pc:sldMkLst>
          <pc:docMk/>
          <pc:sldMk cId="2649536443" sldId="301"/>
        </pc:sldMkLst>
      </pc:sldChg>
      <pc:sldChg chg="addSp delSp modSp add mod">
        <pc:chgData name="jung jaehyun" userId="653543df5f7b9810" providerId="LiveId" clId="{CE7A7234-C4A0-4CFC-999D-C19A0B4C6598}" dt="2023-04-05T09:47:47.295" v="376" actId="1076"/>
        <pc:sldMkLst>
          <pc:docMk/>
          <pc:sldMk cId="3736314101" sldId="302"/>
        </pc:sldMkLst>
        <pc:spChg chg="mod">
          <ac:chgData name="jung jaehyun" userId="653543df5f7b9810" providerId="LiveId" clId="{CE7A7234-C4A0-4CFC-999D-C19A0B4C6598}" dt="2023-04-05T09:45:43.031" v="333" actId="1076"/>
          <ac:spMkLst>
            <pc:docMk/>
            <pc:sldMk cId="3736314101" sldId="302"/>
            <ac:spMk id="4" creationId="{099AE4F2-E36A-9ACB-AB7C-6E58E1D9C27A}"/>
          </ac:spMkLst>
        </pc:spChg>
        <pc:spChg chg="add mod">
          <ac:chgData name="jung jaehyun" userId="653543df5f7b9810" providerId="LiveId" clId="{CE7A7234-C4A0-4CFC-999D-C19A0B4C6598}" dt="2023-04-05T09:46:07.711" v="348" actId="1076"/>
          <ac:spMkLst>
            <pc:docMk/>
            <pc:sldMk cId="3736314101" sldId="302"/>
            <ac:spMk id="8" creationId="{3068A8F8-FD2E-D55A-333D-AD91A2C513AF}"/>
          </ac:spMkLst>
        </pc:spChg>
        <pc:spChg chg="add mod">
          <ac:chgData name="jung jaehyun" userId="653543df5f7b9810" providerId="LiveId" clId="{CE7A7234-C4A0-4CFC-999D-C19A0B4C6598}" dt="2023-04-05T09:47:42.537" v="375" actId="20577"/>
          <ac:spMkLst>
            <pc:docMk/>
            <pc:sldMk cId="3736314101" sldId="302"/>
            <ac:spMk id="10" creationId="{969DCD38-1C54-092E-7271-6988C4F2B90F}"/>
          </ac:spMkLst>
        </pc:spChg>
        <pc:picChg chg="del">
          <ac:chgData name="jung jaehyun" userId="653543df5f7b9810" providerId="LiveId" clId="{CE7A7234-C4A0-4CFC-999D-C19A0B4C6598}" dt="2023-04-05T09:44:39.679" v="310" actId="478"/>
          <ac:picMkLst>
            <pc:docMk/>
            <pc:sldMk cId="3736314101" sldId="302"/>
            <ac:picMk id="3" creationId="{951D613E-9D67-6EE1-75EA-CF9150C71219}"/>
          </ac:picMkLst>
        </pc:picChg>
        <pc:picChg chg="add mod">
          <ac:chgData name="jung jaehyun" userId="653543df5f7b9810" providerId="LiveId" clId="{CE7A7234-C4A0-4CFC-999D-C19A0B4C6598}" dt="2023-04-05T09:45:34.040" v="330" actId="1076"/>
          <ac:picMkLst>
            <pc:docMk/>
            <pc:sldMk cId="3736314101" sldId="302"/>
            <ac:picMk id="5" creationId="{145D2DBF-A9E0-B83B-7147-E84DC5C63DF8}"/>
          </ac:picMkLst>
        </pc:picChg>
        <pc:picChg chg="add del">
          <ac:chgData name="jung jaehyun" userId="653543df5f7b9810" providerId="LiveId" clId="{CE7A7234-C4A0-4CFC-999D-C19A0B4C6598}" dt="2023-04-05T09:45:36.392" v="332" actId="22"/>
          <ac:picMkLst>
            <pc:docMk/>
            <pc:sldMk cId="3736314101" sldId="302"/>
            <ac:picMk id="7" creationId="{712E8D9F-2DA6-8324-49A3-78780091BB54}"/>
          </ac:picMkLst>
        </pc:picChg>
        <pc:picChg chg="del">
          <ac:chgData name="jung jaehyun" userId="653543df5f7b9810" providerId="LiveId" clId="{CE7A7234-C4A0-4CFC-999D-C19A0B4C6598}" dt="2023-04-05T09:44:40.025" v="311" actId="478"/>
          <ac:picMkLst>
            <pc:docMk/>
            <pc:sldMk cId="3736314101" sldId="302"/>
            <ac:picMk id="9" creationId="{9966D9FA-F70E-93B9-1405-88830F03686A}"/>
          </ac:picMkLst>
        </pc:picChg>
        <pc:picChg chg="del">
          <ac:chgData name="jung jaehyun" userId="653543df5f7b9810" providerId="LiveId" clId="{CE7A7234-C4A0-4CFC-999D-C19A0B4C6598}" dt="2023-04-05T09:44:40.314" v="312" actId="478"/>
          <ac:picMkLst>
            <pc:docMk/>
            <pc:sldMk cId="3736314101" sldId="302"/>
            <ac:picMk id="12" creationId="{50176C1A-5252-01D6-AFF1-9D4BE4D894DE}"/>
          </ac:picMkLst>
        </pc:picChg>
        <pc:picChg chg="add mod">
          <ac:chgData name="jung jaehyun" userId="653543df5f7b9810" providerId="LiveId" clId="{CE7A7234-C4A0-4CFC-999D-C19A0B4C6598}" dt="2023-04-05T09:47:47.295" v="376" actId="1076"/>
          <ac:picMkLst>
            <pc:docMk/>
            <pc:sldMk cId="3736314101" sldId="302"/>
            <ac:picMk id="14" creationId="{D1380EB2-F7EF-871B-BBCF-5516832976B3}"/>
          </ac:picMkLst>
        </pc:picChg>
      </pc:sldChg>
      <pc:sldChg chg="addSp delSp modSp add mod">
        <pc:chgData name="jung jaehyun" userId="653543df5f7b9810" providerId="LiveId" clId="{CE7A7234-C4A0-4CFC-999D-C19A0B4C6598}" dt="2023-04-05T09:49:02.566" v="402"/>
        <pc:sldMkLst>
          <pc:docMk/>
          <pc:sldMk cId="2243524886" sldId="303"/>
        </pc:sldMkLst>
        <pc:spChg chg="add del mod">
          <ac:chgData name="jung jaehyun" userId="653543df5f7b9810" providerId="LiveId" clId="{CE7A7234-C4A0-4CFC-999D-C19A0B4C6598}" dt="2023-04-05T09:48:59" v="401" actId="478"/>
          <ac:spMkLst>
            <pc:docMk/>
            <pc:sldMk cId="2243524886" sldId="303"/>
            <ac:spMk id="3" creationId="{9829362D-8BA3-E2C6-78DD-777392AF6090}"/>
          </ac:spMkLst>
        </pc:spChg>
        <pc:spChg chg="del">
          <ac:chgData name="jung jaehyun" userId="653543df5f7b9810" providerId="LiveId" clId="{CE7A7234-C4A0-4CFC-999D-C19A0B4C6598}" dt="2023-04-05T09:48:56.602" v="400" actId="478"/>
          <ac:spMkLst>
            <pc:docMk/>
            <pc:sldMk cId="2243524886" sldId="303"/>
            <ac:spMk id="4" creationId="{A5DB9869-0D59-7563-4529-0D748DE5ED40}"/>
          </ac:spMkLst>
        </pc:spChg>
        <pc:spChg chg="add mod">
          <ac:chgData name="jung jaehyun" userId="653543df5f7b9810" providerId="LiveId" clId="{CE7A7234-C4A0-4CFC-999D-C19A0B4C6598}" dt="2023-04-05T09:49:02.566" v="402"/>
          <ac:spMkLst>
            <pc:docMk/>
            <pc:sldMk cId="2243524886" sldId="303"/>
            <ac:spMk id="10" creationId="{306049FE-10E6-2AB6-BE12-A74CFE06C47A}"/>
          </ac:spMkLst>
        </pc:spChg>
        <pc:picChg chg="add mod">
          <ac:chgData name="jung jaehyun" userId="653543df5f7b9810" providerId="LiveId" clId="{CE7A7234-C4A0-4CFC-999D-C19A0B4C6598}" dt="2023-04-05T09:49:02.566" v="402"/>
          <ac:picMkLst>
            <pc:docMk/>
            <pc:sldMk cId="2243524886" sldId="303"/>
            <ac:picMk id="12" creationId="{7F76F074-5BA9-6027-E48F-5B23E8E0E6DC}"/>
          </ac:picMkLst>
        </pc:picChg>
      </pc:sldChg>
      <pc:sldChg chg="addSp delSp modSp add mod">
        <pc:chgData name="jung jaehyun" userId="653543df5f7b9810" providerId="LiveId" clId="{CE7A7234-C4A0-4CFC-999D-C19A0B4C6598}" dt="2023-04-05T09:52:07.349" v="492" actId="1076"/>
        <pc:sldMkLst>
          <pc:docMk/>
          <pc:sldMk cId="0" sldId="304"/>
        </pc:sldMkLst>
        <pc:spChg chg="add del mod ord">
          <ac:chgData name="jung jaehyun" userId="653543df5f7b9810" providerId="LiveId" clId="{CE7A7234-C4A0-4CFC-999D-C19A0B4C6598}" dt="2023-04-05T09:51:50.278" v="466" actId="17032"/>
          <ac:spMkLst>
            <pc:docMk/>
            <pc:sldMk cId="0" sldId="304"/>
            <ac:spMk id="15" creationId="{00000000-0000-0000-0000-000000000000}"/>
          </ac:spMkLst>
        </pc:spChg>
        <pc:spChg chg="mod">
          <ac:chgData name="jung jaehyun" userId="653543df5f7b9810" providerId="LiveId" clId="{CE7A7234-C4A0-4CFC-999D-C19A0B4C6598}" dt="2023-04-05T09:52:07.349" v="492" actId="1076"/>
          <ac:spMkLst>
            <pc:docMk/>
            <pc:sldMk cId="0" sldId="304"/>
            <ac:spMk id="17" creationId="{00000000-0000-0000-0000-000000000000}"/>
          </ac:spMkLst>
        </pc:spChg>
        <pc:spChg chg="mod">
          <ac:chgData name="jung jaehyun" userId="653543df5f7b9810" providerId="LiveId" clId="{CE7A7234-C4A0-4CFC-999D-C19A0B4C6598}" dt="2023-04-05T09:51:53.745" v="467" actId="20577"/>
          <ac:spMkLst>
            <pc:docMk/>
            <pc:sldMk cId="0" sldId="304"/>
            <ac:spMk id="18" creationId="{00000000-0000-0000-0000-000000000000}"/>
          </ac:spMkLst>
        </pc:spChg>
      </pc:sldChg>
      <pc:sldChg chg="modSp add mod setBg">
        <pc:chgData name="jung jaehyun" userId="653543df5f7b9810" providerId="LiveId" clId="{CE7A7234-C4A0-4CFC-999D-C19A0B4C6598}" dt="2023-04-05T09:52:20.258" v="509" actId="20577"/>
        <pc:sldMkLst>
          <pc:docMk/>
          <pc:sldMk cId="3810069934" sldId="305"/>
        </pc:sldMkLst>
        <pc:spChg chg="mod">
          <ac:chgData name="jung jaehyun" userId="653543df5f7b9810" providerId="LiveId" clId="{CE7A7234-C4A0-4CFC-999D-C19A0B4C6598}" dt="2023-04-05T09:52:20.258" v="509" actId="20577"/>
          <ac:spMkLst>
            <pc:docMk/>
            <pc:sldMk cId="3810069934" sldId="305"/>
            <ac:spMk id="2" creationId="{00000000-0000-0000-0000-000000000000}"/>
          </ac:spMkLst>
        </pc:spChg>
      </pc:sldChg>
      <pc:sldChg chg="addSp delSp modSp add mod">
        <pc:chgData name="jung jaehyun" userId="653543df5f7b9810" providerId="LiveId" clId="{CE7A7234-C4A0-4CFC-999D-C19A0B4C6598}" dt="2023-04-05T09:53:20.247" v="534" actId="1076"/>
        <pc:sldMkLst>
          <pc:docMk/>
          <pc:sldMk cId="999777747" sldId="306"/>
        </pc:sldMkLst>
        <pc:spChg chg="add del mod">
          <ac:chgData name="jung jaehyun" userId="653543df5f7b9810" providerId="LiveId" clId="{CE7A7234-C4A0-4CFC-999D-C19A0B4C6598}" dt="2023-04-05T09:52:45.261" v="512" actId="478"/>
          <ac:spMkLst>
            <pc:docMk/>
            <pc:sldMk cId="999777747" sldId="306"/>
            <ac:spMk id="3" creationId="{D0F41D57-CFC1-E37C-0D5F-F9BF449B9C6F}"/>
          </ac:spMkLst>
        </pc:spChg>
        <pc:spChg chg="del">
          <ac:chgData name="jung jaehyun" userId="653543df5f7b9810" providerId="LiveId" clId="{CE7A7234-C4A0-4CFC-999D-C19A0B4C6598}" dt="2023-04-05T09:52:42.964" v="511" actId="478"/>
          <ac:spMkLst>
            <pc:docMk/>
            <pc:sldMk cId="999777747" sldId="306"/>
            <ac:spMk id="4" creationId="{A67CD188-9642-8811-A189-6F6EE0FAC86E}"/>
          </ac:spMkLst>
        </pc:spChg>
        <pc:spChg chg="add mod">
          <ac:chgData name="jung jaehyun" userId="653543df5f7b9810" providerId="LiveId" clId="{CE7A7234-C4A0-4CFC-999D-C19A0B4C6598}" dt="2023-04-05T09:53:20.247" v="534" actId="1076"/>
          <ac:spMkLst>
            <pc:docMk/>
            <pc:sldMk cId="999777747" sldId="306"/>
            <ac:spMk id="7" creationId="{48D14503-9F28-5401-87D4-C6683650D8C5}"/>
          </ac:spMkLst>
        </pc:spChg>
        <pc:picChg chg="add mod">
          <ac:chgData name="jung jaehyun" userId="653543df5f7b9810" providerId="LiveId" clId="{CE7A7234-C4A0-4CFC-999D-C19A0B4C6598}" dt="2023-04-05T09:53:20.247" v="534" actId="1076"/>
          <ac:picMkLst>
            <pc:docMk/>
            <pc:sldMk cId="999777747" sldId="306"/>
            <ac:picMk id="8" creationId="{D8F11440-099D-3E56-7F85-27CD0468FFB5}"/>
          </ac:picMkLst>
        </pc:picChg>
      </pc:sldChg>
      <pc:sldChg chg="modSp add mod ord">
        <pc:chgData name="jung jaehyun" userId="653543df5f7b9810" providerId="LiveId" clId="{CE7A7234-C4A0-4CFC-999D-C19A0B4C6598}" dt="2023-04-05T09:53:44.934" v="555"/>
        <pc:sldMkLst>
          <pc:docMk/>
          <pc:sldMk cId="1152080814" sldId="307"/>
        </pc:sldMkLst>
        <pc:spChg chg="mod">
          <ac:chgData name="jung jaehyun" userId="653543df5f7b9810" providerId="LiveId" clId="{CE7A7234-C4A0-4CFC-999D-C19A0B4C6598}" dt="2023-04-05T09:53:44.934" v="555"/>
          <ac:spMkLst>
            <pc:docMk/>
            <pc:sldMk cId="1152080814" sldId="307"/>
            <ac:spMk id="2" creationId="{00000000-0000-0000-0000-000000000000}"/>
          </ac:spMkLst>
        </pc:spChg>
      </pc:sldChg>
      <pc:sldChg chg="addSp delSp modSp add mod">
        <pc:chgData name="jung jaehyun" userId="653543df5f7b9810" providerId="LiveId" clId="{CE7A7234-C4A0-4CFC-999D-C19A0B4C6598}" dt="2023-04-05T09:58:23.592" v="756" actId="1076"/>
        <pc:sldMkLst>
          <pc:docMk/>
          <pc:sldMk cId="2997098621" sldId="308"/>
        </pc:sldMkLst>
        <pc:spChg chg="del">
          <ac:chgData name="jung jaehyun" userId="653543df5f7b9810" providerId="LiveId" clId="{CE7A7234-C4A0-4CFC-999D-C19A0B4C6598}" dt="2023-04-05T09:54:24.907" v="561" actId="478"/>
          <ac:spMkLst>
            <pc:docMk/>
            <pc:sldMk cId="2997098621" sldId="308"/>
            <ac:spMk id="5" creationId="{06725B8B-F7C0-A829-80A0-2895E584DF88}"/>
          </ac:spMkLst>
        </pc:spChg>
        <pc:spChg chg="del mod">
          <ac:chgData name="jung jaehyun" userId="653543df5f7b9810" providerId="LiveId" clId="{CE7A7234-C4A0-4CFC-999D-C19A0B4C6598}" dt="2023-04-05T09:54:23.713" v="560" actId="478"/>
          <ac:spMkLst>
            <pc:docMk/>
            <pc:sldMk cId="2997098621" sldId="308"/>
            <ac:spMk id="6" creationId="{63181D6F-5BC7-2A72-1DCF-3F88FB8A497B}"/>
          </ac:spMkLst>
        </pc:spChg>
        <pc:spChg chg="add mod">
          <ac:chgData name="jung jaehyun" userId="653543df5f7b9810" providerId="LiveId" clId="{CE7A7234-C4A0-4CFC-999D-C19A0B4C6598}" dt="2023-04-05T09:58:23.592" v="756" actId="1076"/>
          <ac:spMkLst>
            <pc:docMk/>
            <pc:sldMk cId="2997098621" sldId="308"/>
            <ac:spMk id="10" creationId="{FC50F1B2-848B-562B-C7B0-7FBC05BC2F32}"/>
          </ac:spMkLst>
        </pc:spChg>
        <pc:picChg chg="add mod">
          <ac:chgData name="jung jaehyun" userId="653543df5f7b9810" providerId="LiveId" clId="{CE7A7234-C4A0-4CFC-999D-C19A0B4C6598}" dt="2023-04-05T09:57:04.257" v="567" actId="1076"/>
          <ac:picMkLst>
            <pc:docMk/>
            <pc:sldMk cId="2997098621" sldId="308"/>
            <ac:picMk id="3" creationId="{50D6C8B6-F0CE-CB63-3779-616F9DAB7D2D}"/>
          </ac:picMkLst>
        </pc:picChg>
        <pc:picChg chg="add mod">
          <ac:chgData name="jung jaehyun" userId="653543df5f7b9810" providerId="LiveId" clId="{CE7A7234-C4A0-4CFC-999D-C19A0B4C6598}" dt="2023-04-05T09:57:06.083" v="568" actId="1076"/>
          <ac:picMkLst>
            <pc:docMk/>
            <pc:sldMk cId="2997098621" sldId="308"/>
            <ac:picMk id="9" creationId="{3451FCC1-7921-A258-C507-33E2E50D887F}"/>
          </ac:picMkLst>
        </pc:picChg>
        <pc:picChg chg="del">
          <ac:chgData name="jung jaehyun" userId="653543df5f7b9810" providerId="LiveId" clId="{CE7A7234-C4A0-4CFC-999D-C19A0B4C6598}" dt="2023-04-05T09:54:20.561" v="557" actId="478"/>
          <ac:picMkLst>
            <pc:docMk/>
            <pc:sldMk cId="2997098621" sldId="308"/>
            <ac:picMk id="3074" creationId="{5C307E49-5E40-8395-7AD1-0EAEABAF2A1D}"/>
          </ac:picMkLst>
        </pc:picChg>
        <pc:picChg chg="del">
          <ac:chgData name="jung jaehyun" userId="653543df5f7b9810" providerId="LiveId" clId="{CE7A7234-C4A0-4CFC-999D-C19A0B4C6598}" dt="2023-04-05T09:54:20.921" v="558" actId="478"/>
          <ac:picMkLst>
            <pc:docMk/>
            <pc:sldMk cId="2997098621" sldId="308"/>
            <ac:picMk id="3076" creationId="{52C90C78-5764-6955-39F0-8FB299FFD39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46D3D-6BD2-4FA7-8025-470378CF7C0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B830E-F777-49FA-9576-D3E2243640E6}">
      <dgm:prSet/>
      <dgm:spPr/>
      <dgm:t>
        <a:bodyPr/>
        <a:lstStyle/>
        <a:p>
          <a:r>
            <a:rPr lang="en-US"/>
            <a:t>Base color : var(--main-color);</a:t>
          </a:r>
        </a:p>
      </dgm:t>
    </dgm:pt>
    <dgm:pt modelId="{6E504779-F811-42C3-ABAD-718D5F691F92}" type="parTrans" cxnId="{D0141060-6CF3-41CC-91B5-BE7473483BAB}">
      <dgm:prSet/>
      <dgm:spPr/>
      <dgm:t>
        <a:bodyPr/>
        <a:lstStyle/>
        <a:p>
          <a:endParaRPr lang="en-US"/>
        </a:p>
      </dgm:t>
    </dgm:pt>
    <dgm:pt modelId="{7B96C367-CB02-4524-9DD0-AFDC9852C30D}" type="sibTrans" cxnId="{D0141060-6CF3-41CC-91B5-BE7473483BAB}">
      <dgm:prSet/>
      <dgm:spPr/>
      <dgm:t>
        <a:bodyPr/>
        <a:lstStyle/>
        <a:p>
          <a:endParaRPr lang="en-US"/>
        </a:p>
      </dgm:t>
    </dgm:pt>
    <dgm:pt modelId="{22EFE4BF-0EB9-4CA9-AD96-142C6265F715}">
      <dgm:prSet/>
      <dgm:spPr/>
      <dgm:t>
        <a:bodyPr/>
        <a:lstStyle/>
        <a:p>
          <a:r>
            <a:rPr lang="en-US"/>
            <a:t>Class : main-grid</a:t>
          </a:r>
        </a:p>
      </dgm:t>
    </dgm:pt>
    <dgm:pt modelId="{1F3D81FE-DF5F-448B-A5ED-95653DB211FF}" type="parTrans" cxnId="{A53CF1E4-F1D5-4FB2-91BB-9F4C18C96DD6}">
      <dgm:prSet/>
      <dgm:spPr/>
      <dgm:t>
        <a:bodyPr/>
        <a:lstStyle/>
        <a:p>
          <a:endParaRPr lang="en-US"/>
        </a:p>
      </dgm:t>
    </dgm:pt>
    <dgm:pt modelId="{9F2E5A5E-2F01-4849-9FA3-8F1A7621376B}" type="sibTrans" cxnId="{A53CF1E4-F1D5-4FB2-91BB-9F4C18C96DD6}">
      <dgm:prSet/>
      <dgm:spPr/>
      <dgm:t>
        <a:bodyPr/>
        <a:lstStyle/>
        <a:p>
          <a:endParaRPr lang="en-US"/>
        </a:p>
      </dgm:t>
    </dgm:pt>
    <dgm:pt modelId="{3353DC99-EDA6-467D-A545-8EAC57894084}">
      <dgm:prSet/>
      <dgm:spPr/>
      <dgm:t>
        <a:bodyPr/>
        <a:lstStyle/>
        <a:p>
          <a:r>
            <a:rPr lang="ko-KR"/>
            <a:t>상세보기 등 버튼을 이용하여 페이지 이동 시 </a:t>
          </a:r>
          <a:r>
            <a:rPr lang="en-US"/>
            <a:t>hover</a:t>
          </a:r>
          <a:r>
            <a:rPr lang="ko-KR"/>
            <a:t>를 통해 색상변경</a:t>
          </a:r>
          <a:endParaRPr lang="en-US"/>
        </a:p>
      </dgm:t>
    </dgm:pt>
    <dgm:pt modelId="{359AA0BA-5418-4937-8E1C-5F0DAEBFE412}" type="parTrans" cxnId="{FD8877D2-3CA0-486A-ADAC-C4B561765D79}">
      <dgm:prSet/>
      <dgm:spPr/>
      <dgm:t>
        <a:bodyPr/>
        <a:lstStyle/>
        <a:p>
          <a:endParaRPr lang="en-US"/>
        </a:p>
      </dgm:t>
    </dgm:pt>
    <dgm:pt modelId="{A78B232C-FC78-404C-A23A-B6428409D83E}" type="sibTrans" cxnId="{FD8877D2-3CA0-486A-ADAC-C4B561765D79}">
      <dgm:prSet/>
      <dgm:spPr/>
      <dgm:t>
        <a:bodyPr/>
        <a:lstStyle/>
        <a:p>
          <a:endParaRPr lang="en-US"/>
        </a:p>
      </dgm:t>
    </dgm:pt>
    <dgm:pt modelId="{ABD2FC94-06DA-4B32-B8DD-583F4985F762}">
      <dgm:prSet/>
      <dgm:spPr/>
      <dgm:t>
        <a:bodyPr/>
        <a:lstStyle/>
        <a:p>
          <a:r>
            <a:rPr lang="ko-KR"/>
            <a:t>모바일에서 상세보기 버튼 등이 보이지 않을 경우를 대비하여 사진과 같이 </a:t>
          </a:r>
          <a:r>
            <a:rPr lang="en-US"/>
            <a:t>hover</a:t>
          </a:r>
          <a:r>
            <a:rPr lang="ko-KR"/>
            <a:t>시 액션 적용할 것</a:t>
          </a:r>
          <a:r>
            <a:rPr lang="en-US"/>
            <a:t>(</a:t>
          </a:r>
          <a:r>
            <a:rPr lang="ko-KR"/>
            <a:t>해당 셀에 </a:t>
          </a:r>
          <a:r>
            <a:rPr lang="en-US"/>
            <a:t>essential-td </a:t>
          </a:r>
          <a:r>
            <a:rPr lang="ko-KR"/>
            <a:t>클래스</a:t>
          </a:r>
          <a:r>
            <a:rPr lang="en-US"/>
            <a:t>)</a:t>
          </a:r>
        </a:p>
      </dgm:t>
    </dgm:pt>
    <dgm:pt modelId="{781E1022-5CED-453F-9FD2-BD6D7FF41576}" type="parTrans" cxnId="{1D72C774-814C-4A35-8E8A-4D51968AE3F0}">
      <dgm:prSet/>
      <dgm:spPr/>
      <dgm:t>
        <a:bodyPr/>
        <a:lstStyle/>
        <a:p>
          <a:endParaRPr lang="en-US"/>
        </a:p>
      </dgm:t>
    </dgm:pt>
    <dgm:pt modelId="{44C66CF3-F27E-48BD-BC5E-7F12B603324F}" type="sibTrans" cxnId="{1D72C774-814C-4A35-8E8A-4D51968AE3F0}">
      <dgm:prSet/>
      <dgm:spPr/>
      <dgm:t>
        <a:bodyPr/>
        <a:lstStyle/>
        <a:p>
          <a:endParaRPr lang="en-US"/>
        </a:p>
      </dgm:t>
    </dgm:pt>
    <dgm:pt modelId="{0DDD4938-9B97-4419-A60A-0F9ECE7680AD}" type="pres">
      <dgm:prSet presAssocID="{6BB46D3D-6BD2-4FA7-8025-470378CF7C05}" presName="vert0" presStyleCnt="0">
        <dgm:presLayoutVars>
          <dgm:dir/>
          <dgm:animOne val="branch"/>
          <dgm:animLvl val="lvl"/>
        </dgm:presLayoutVars>
      </dgm:prSet>
      <dgm:spPr/>
    </dgm:pt>
    <dgm:pt modelId="{7C4661F5-DBFE-4FB0-8523-7678518223FC}" type="pres">
      <dgm:prSet presAssocID="{A2EB830E-F777-49FA-9576-D3E2243640E6}" presName="thickLine" presStyleLbl="alignNode1" presStyleIdx="0" presStyleCnt="4"/>
      <dgm:spPr/>
    </dgm:pt>
    <dgm:pt modelId="{F91EE862-CDB8-43D0-806E-FC443E248C28}" type="pres">
      <dgm:prSet presAssocID="{A2EB830E-F777-49FA-9576-D3E2243640E6}" presName="horz1" presStyleCnt="0"/>
      <dgm:spPr/>
    </dgm:pt>
    <dgm:pt modelId="{B043848B-8598-4C6B-9B9C-5561600BBA54}" type="pres">
      <dgm:prSet presAssocID="{A2EB830E-F777-49FA-9576-D3E2243640E6}" presName="tx1" presStyleLbl="revTx" presStyleIdx="0" presStyleCnt="4"/>
      <dgm:spPr/>
    </dgm:pt>
    <dgm:pt modelId="{3EDB129E-774E-431D-8F36-5B3BC03E8BB8}" type="pres">
      <dgm:prSet presAssocID="{A2EB830E-F777-49FA-9576-D3E2243640E6}" presName="vert1" presStyleCnt="0"/>
      <dgm:spPr/>
    </dgm:pt>
    <dgm:pt modelId="{A8659841-F6D4-470E-A141-248704F4AE20}" type="pres">
      <dgm:prSet presAssocID="{22EFE4BF-0EB9-4CA9-AD96-142C6265F715}" presName="thickLine" presStyleLbl="alignNode1" presStyleIdx="1" presStyleCnt="4"/>
      <dgm:spPr/>
    </dgm:pt>
    <dgm:pt modelId="{922A658F-2E3B-4A1D-9DF8-7C2DE17C6F8D}" type="pres">
      <dgm:prSet presAssocID="{22EFE4BF-0EB9-4CA9-AD96-142C6265F715}" presName="horz1" presStyleCnt="0"/>
      <dgm:spPr/>
    </dgm:pt>
    <dgm:pt modelId="{8EE8CFD2-3AC2-4D3A-9730-994D3A669BD6}" type="pres">
      <dgm:prSet presAssocID="{22EFE4BF-0EB9-4CA9-AD96-142C6265F715}" presName="tx1" presStyleLbl="revTx" presStyleIdx="1" presStyleCnt="4"/>
      <dgm:spPr/>
    </dgm:pt>
    <dgm:pt modelId="{8DAB2823-93F3-4A69-AFB7-5D883E5BD822}" type="pres">
      <dgm:prSet presAssocID="{22EFE4BF-0EB9-4CA9-AD96-142C6265F715}" presName="vert1" presStyleCnt="0"/>
      <dgm:spPr/>
    </dgm:pt>
    <dgm:pt modelId="{F78E3A10-A1A3-4AC1-A129-3721EC68293B}" type="pres">
      <dgm:prSet presAssocID="{3353DC99-EDA6-467D-A545-8EAC57894084}" presName="thickLine" presStyleLbl="alignNode1" presStyleIdx="2" presStyleCnt="4"/>
      <dgm:spPr/>
    </dgm:pt>
    <dgm:pt modelId="{D36C23F1-7BAD-4467-B4FC-F2E059081C4F}" type="pres">
      <dgm:prSet presAssocID="{3353DC99-EDA6-467D-A545-8EAC57894084}" presName="horz1" presStyleCnt="0"/>
      <dgm:spPr/>
    </dgm:pt>
    <dgm:pt modelId="{70F40F8D-1D7F-430C-B999-C0291F0E4778}" type="pres">
      <dgm:prSet presAssocID="{3353DC99-EDA6-467D-A545-8EAC57894084}" presName="tx1" presStyleLbl="revTx" presStyleIdx="2" presStyleCnt="4"/>
      <dgm:spPr/>
    </dgm:pt>
    <dgm:pt modelId="{B8EAF83E-8C0A-488B-818A-B69CABAFEDF8}" type="pres">
      <dgm:prSet presAssocID="{3353DC99-EDA6-467D-A545-8EAC57894084}" presName="vert1" presStyleCnt="0"/>
      <dgm:spPr/>
    </dgm:pt>
    <dgm:pt modelId="{FBE718D0-DEED-4227-94A5-BED0C68F4413}" type="pres">
      <dgm:prSet presAssocID="{ABD2FC94-06DA-4B32-B8DD-583F4985F762}" presName="thickLine" presStyleLbl="alignNode1" presStyleIdx="3" presStyleCnt="4"/>
      <dgm:spPr/>
    </dgm:pt>
    <dgm:pt modelId="{2CAC966F-6DE3-4E96-8F0E-69FD1B77C393}" type="pres">
      <dgm:prSet presAssocID="{ABD2FC94-06DA-4B32-B8DD-583F4985F762}" presName="horz1" presStyleCnt="0"/>
      <dgm:spPr/>
    </dgm:pt>
    <dgm:pt modelId="{BA5E5FBA-5798-4A18-9EF0-FB22A44FDCEE}" type="pres">
      <dgm:prSet presAssocID="{ABD2FC94-06DA-4B32-B8DD-583F4985F762}" presName="tx1" presStyleLbl="revTx" presStyleIdx="3" presStyleCnt="4"/>
      <dgm:spPr/>
    </dgm:pt>
    <dgm:pt modelId="{A81E7962-0DB7-436F-ADE9-A039289E17C7}" type="pres">
      <dgm:prSet presAssocID="{ABD2FC94-06DA-4B32-B8DD-583F4985F762}" presName="vert1" presStyleCnt="0"/>
      <dgm:spPr/>
    </dgm:pt>
  </dgm:ptLst>
  <dgm:cxnLst>
    <dgm:cxn modelId="{3E24CA5E-8A2E-4156-A98D-512A38AB59FE}" type="presOf" srcId="{22EFE4BF-0EB9-4CA9-AD96-142C6265F715}" destId="{8EE8CFD2-3AC2-4D3A-9730-994D3A669BD6}" srcOrd="0" destOrd="0" presId="urn:microsoft.com/office/officeart/2008/layout/LinedList"/>
    <dgm:cxn modelId="{D0141060-6CF3-41CC-91B5-BE7473483BAB}" srcId="{6BB46D3D-6BD2-4FA7-8025-470378CF7C05}" destId="{A2EB830E-F777-49FA-9576-D3E2243640E6}" srcOrd="0" destOrd="0" parTransId="{6E504779-F811-42C3-ABAD-718D5F691F92}" sibTransId="{7B96C367-CB02-4524-9DD0-AFDC9852C30D}"/>
    <dgm:cxn modelId="{3E893666-98B4-403C-8695-DE5836729909}" type="presOf" srcId="{ABD2FC94-06DA-4B32-B8DD-583F4985F762}" destId="{BA5E5FBA-5798-4A18-9EF0-FB22A44FDCEE}" srcOrd="0" destOrd="0" presId="urn:microsoft.com/office/officeart/2008/layout/LinedList"/>
    <dgm:cxn modelId="{1D72C774-814C-4A35-8E8A-4D51968AE3F0}" srcId="{6BB46D3D-6BD2-4FA7-8025-470378CF7C05}" destId="{ABD2FC94-06DA-4B32-B8DD-583F4985F762}" srcOrd="3" destOrd="0" parTransId="{781E1022-5CED-453F-9FD2-BD6D7FF41576}" sibTransId="{44C66CF3-F27E-48BD-BC5E-7F12B603324F}"/>
    <dgm:cxn modelId="{559D495A-1A4E-44B9-844E-F73ADB045BD8}" type="presOf" srcId="{A2EB830E-F777-49FA-9576-D3E2243640E6}" destId="{B043848B-8598-4C6B-9B9C-5561600BBA54}" srcOrd="0" destOrd="0" presId="urn:microsoft.com/office/officeart/2008/layout/LinedList"/>
    <dgm:cxn modelId="{DE2CA5C0-C10B-4D9F-A86B-8323D4849A60}" type="presOf" srcId="{6BB46D3D-6BD2-4FA7-8025-470378CF7C05}" destId="{0DDD4938-9B97-4419-A60A-0F9ECE7680AD}" srcOrd="0" destOrd="0" presId="urn:microsoft.com/office/officeart/2008/layout/LinedList"/>
    <dgm:cxn modelId="{986A7EC1-3476-453E-B8E3-C1B0B7C1B4B3}" type="presOf" srcId="{3353DC99-EDA6-467D-A545-8EAC57894084}" destId="{70F40F8D-1D7F-430C-B999-C0291F0E4778}" srcOrd="0" destOrd="0" presId="urn:microsoft.com/office/officeart/2008/layout/LinedList"/>
    <dgm:cxn modelId="{FD8877D2-3CA0-486A-ADAC-C4B561765D79}" srcId="{6BB46D3D-6BD2-4FA7-8025-470378CF7C05}" destId="{3353DC99-EDA6-467D-A545-8EAC57894084}" srcOrd="2" destOrd="0" parTransId="{359AA0BA-5418-4937-8E1C-5F0DAEBFE412}" sibTransId="{A78B232C-FC78-404C-A23A-B6428409D83E}"/>
    <dgm:cxn modelId="{A53CF1E4-F1D5-4FB2-91BB-9F4C18C96DD6}" srcId="{6BB46D3D-6BD2-4FA7-8025-470378CF7C05}" destId="{22EFE4BF-0EB9-4CA9-AD96-142C6265F715}" srcOrd="1" destOrd="0" parTransId="{1F3D81FE-DF5F-448B-A5ED-95653DB211FF}" sibTransId="{9F2E5A5E-2F01-4849-9FA3-8F1A7621376B}"/>
    <dgm:cxn modelId="{A1D06003-04C1-4825-8C4D-BD63B67893C1}" type="presParOf" srcId="{0DDD4938-9B97-4419-A60A-0F9ECE7680AD}" destId="{7C4661F5-DBFE-4FB0-8523-7678518223FC}" srcOrd="0" destOrd="0" presId="urn:microsoft.com/office/officeart/2008/layout/LinedList"/>
    <dgm:cxn modelId="{D4117130-5599-4EFE-B283-F51BDB3E8201}" type="presParOf" srcId="{0DDD4938-9B97-4419-A60A-0F9ECE7680AD}" destId="{F91EE862-CDB8-43D0-806E-FC443E248C28}" srcOrd="1" destOrd="0" presId="urn:microsoft.com/office/officeart/2008/layout/LinedList"/>
    <dgm:cxn modelId="{6BC75173-B3D1-440F-91E9-DE7FDD5F8A3A}" type="presParOf" srcId="{F91EE862-CDB8-43D0-806E-FC443E248C28}" destId="{B043848B-8598-4C6B-9B9C-5561600BBA54}" srcOrd="0" destOrd="0" presId="urn:microsoft.com/office/officeart/2008/layout/LinedList"/>
    <dgm:cxn modelId="{BCDF80F0-C566-40BA-9E9B-D4BBD8BFA59C}" type="presParOf" srcId="{F91EE862-CDB8-43D0-806E-FC443E248C28}" destId="{3EDB129E-774E-431D-8F36-5B3BC03E8BB8}" srcOrd="1" destOrd="0" presId="urn:microsoft.com/office/officeart/2008/layout/LinedList"/>
    <dgm:cxn modelId="{DBE28035-4E12-496A-ABED-5E566BD95AA2}" type="presParOf" srcId="{0DDD4938-9B97-4419-A60A-0F9ECE7680AD}" destId="{A8659841-F6D4-470E-A141-248704F4AE20}" srcOrd="2" destOrd="0" presId="urn:microsoft.com/office/officeart/2008/layout/LinedList"/>
    <dgm:cxn modelId="{7106258E-90E6-4761-A753-2124DAE9B097}" type="presParOf" srcId="{0DDD4938-9B97-4419-A60A-0F9ECE7680AD}" destId="{922A658F-2E3B-4A1D-9DF8-7C2DE17C6F8D}" srcOrd="3" destOrd="0" presId="urn:microsoft.com/office/officeart/2008/layout/LinedList"/>
    <dgm:cxn modelId="{8F0F9DF4-FACB-4E16-888A-A65C45A087A1}" type="presParOf" srcId="{922A658F-2E3B-4A1D-9DF8-7C2DE17C6F8D}" destId="{8EE8CFD2-3AC2-4D3A-9730-994D3A669BD6}" srcOrd="0" destOrd="0" presId="urn:microsoft.com/office/officeart/2008/layout/LinedList"/>
    <dgm:cxn modelId="{60ED38FB-FA51-4CE8-A2B5-A88EC6A1DE7A}" type="presParOf" srcId="{922A658F-2E3B-4A1D-9DF8-7C2DE17C6F8D}" destId="{8DAB2823-93F3-4A69-AFB7-5D883E5BD822}" srcOrd="1" destOrd="0" presId="urn:microsoft.com/office/officeart/2008/layout/LinedList"/>
    <dgm:cxn modelId="{38F7E45A-E588-4EF4-8BB4-92F3F581434D}" type="presParOf" srcId="{0DDD4938-9B97-4419-A60A-0F9ECE7680AD}" destId="{F78E3A10-A1A3-4AC1-A129-3721EC68293B}" srcOrd="4" destOrd="0" presId="urn:microsoft.com/office/officeart/2008/layout/LinedList"/>
    <dgm:cxn modelId="{5693EC52-3003-4380-8FF4-588C1F92344D}" type="presParOf" srcId="{0DDD4938-9B97-4419-A60A-0F9ECE7680AD}" destId="{D36C23F1-7BAD-4467-B4FC-F2E059081C4F}" srcOrd="5" destOrd="0" presId="urn:microsoft.com/office/officeart/2008/layout/LinedList"/>
    <dgm:cxn modelId="{0822895F-F07A-47B9-A9D8-00E38DFDFC12}" type="presParOf" srcId="{D36C23F1-7BAD-4467-B4FC-F2E059081C4F}" destId="{70F40F8D-1D7F-430C-B999-C0291F0E4778}" srcOrd="0" destOrd="0" presId="urn:microsoft.com/office/officeart/2008/layout/LinedList"/>
    <dgm:cxn modelId="{85FCF99D-AA60-4293-92B0-DDC19FFEB567}" type="presParOf" srcId="{D36C23F1-7BAD-4467-B4FC-F2E059081C4F}" destId="{B8EAF83E-8C0A-488B-818A-B69CABAFEDF8}" srcOrd="1" destOrd="0" presId="urn:microsoft.com/office/officeart/2008/layout/LinedList"/>
    <dgm:cxn modelId="{37603F01-FC8A-4C05-9D06-343D96FCA06E}" type="presParOf" srcId="{0DDD4938-9B97-4419-A60A-0F9ECE7680AD}" destId="{FBE718D0-DEED-4227-94A5-BED0C68F4413}" srcOrd="6" destOrd="0" presId="urn:microsoft.com/office/officeart/2008/layout/LinedList"/>
    <dgm:cxn modelId="{E9447299-2A47-43AC-86C1-AC6C3C68F95A}" type="presParOf" srcId="{0DDD4938-9B97-4419-A60A-0F9ECE7680AD}" destId="{2CAC966F-6DE3-4E96-8F0E-69FD1B77C393}" srcOrd="7" destOrd="0" presId="urn:microsoft.com/office/officeart/2008/layout/LinedList"/>
    <dgm:cxn modelId="{92B40568-0EA3-47F3-B3AD-242AE6D353C9}" type="presParOf" srcId="{2CAC966F-6DE3-4E96-8F0E-69FD1B77C393}" destId="{BA5E5FBA-5798-4A18-9EF0-FB22A44FDCEE}" srcOrd="0" destOrd="0" presId="urn:microsoft.com/office/officeart/2008/layout/LinedList"/>
    <dgm:cxn modelId="{2C187500-08C7-4ED9-AFC8-DA893A4EA604}" type="presParOf" srcId="{2CAC966F-6DE3-4E96-8F0E-69FD1B77C393}" destId="{A81E7962-0DB7-436F-ADE9-A039289E17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4C0B24-828C-4600-A69F-CC711CBE01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2A46AEC-61EE-41B3-85B6-D46A8EEFE84C}">
      <dgm:prSet/>
      <dgm:spPr/>
      <dgm:t>
        <a:bodyPr/>
        <a:lstStyle/>
        <a:p>
          <a:r>
            <a:rPr lang="en-US"/>
            <a:t>Content</a:t>
          </a:r>
          <a:r>
            <a:rPr lang="ko-KR"/>
            <a:t>의</a:t>
          </a:r>
          <a:r>
            <a:rPr lang="en-US"/>
            <a:t> </a:t>
          </a:r>
          <a:r>
            <a:rPr lang="ko-KR"/>
            <a:t>대부분은 </a:t>
          </a:r>
          <a:r>
            <a:rPr lang="en-US"/>
            <a:t>header</a:t>
          </a:r>
          <a:r>
            <a:rPr lang="ko-KR"/>
            <a:t>와 </a:t>
          </a:r>
          <a:r>
            <a:rPr lang="en-US"/>
            <a:t>body</a:t>
          </a:r>
          <a:r>
            <a:rPr lang="ko-KR"/>
            <a:t>로 나누어진다</a:t>
          </a:r>
          <a:r>
            <a:rPr lang="en-US"/>
            <a:t>.</a:t>
          </a:r>
        </a:p>
      </dgm:t>
    </dgm:pt>
    <dgm:pt modelId="{9382A608-048F-42C0-A76B-FC1E7BD9CD21}" type="parTrans" cxnId="{2B21D5D6-6DC7-4DE7-9921-EFC299840796}">
      <dgm:prSet/>
      <dgm:spPr/>
      <dgm:t>
        <a:bodyPr/>
        <a:lstStyle/>
        <a:p>
          <a:endParaRPr lang="en-US"/>
        </a:p>
      </dgm:t>
    </dgm:pt>
    <dgm:pt modelId="{3A9450BC-9DA2-416A-8220-C7BC87445175}" type="sibTrans" cxnId="{2B21D5D6-6DC7-4DE7-9921-EFC299840796}">
      <dgm:prSet/>
      <dgm:spPr/>
      <dgm:t>
        <a:bodyPr/>
        <a:lstStyle/>
        <a:p>
          <a:endParaRPr lang="en-US"/>
        </a:p>
      </dgm:t>
    </dgm:pt>
    <dgm:pt modelId="{44E3FD47-0F8D-4C1D-93AF-EF0D37A42DD7}">
      <dgm:prSet/>
      <dgm:spPr/>
      <dgm:t>
        <a:bodyPr/>
        <a:lstStyle/>
        <a:p>
          <a:r>
            <a:rPr lang="en-US"/>
            <a:t>Content</a:t>
          </a:r>
          <a:r>
            <a:rPr lang="ko-KR"/>
            <a:t> </a:t>
          </a:r>
          <a:r>
            <a:rPr lang="en-US"/>
            <a:t>header</a:t>
          </a:r>
          <a:r>
            <a:rPr lang="ko-KR"/>
            <a:t>부분에는 각 화면의 제목이 들어가고 공통 버튼들이 들어간다</a:t>
          </a:r>
          <a:r>
            <a:rPr lang="en-US"/>
            <a:t>.</a:t>
          </a:r>
        </a:p>
      </dgm:t>
    </dgm:pt>
    <dgm:pt modelId="{9F625287-174A-4BFC-817F-121EBE3690F3}" type="parTrans" cxnId="{9C681D39-41E9-4F71-83DA-75E768EAC709}">
      <dgm:prSet/>
      <dgm:spPr/>
      <dgm:t>
        <a:bodyPr/>
        <a:lstStyle/>
        <a:p>
          <a:endParaRPr lang="en-US"/>
        </a:p>
      </dgm:t>
    </dgm:pt>
    <dgm:pt modelId="{DB31D89C-91AD-4A68-8002-F31394D8CEB4}" type="sibTrans" cxnId="{9C681D39-41E9-4F71-83DA-75E768EAC709}">
      <dgm:prSet/>
      <dgm:spPr/>
      <dgm:t>
        <a:bodyPr/>
        <a:lstStyle/>
        <a:p>
          <a:endParaRPr lang="en-US"/>
        </a:p>
      </dgm:t>
    </dgm:pt>
    <dgm:pt modelId="{A7A62DF6-200D-4379-BCD9-3A6117CE2AD7}">
      <dgm:prSet/>
      <dgm:spPr/>
      <dgm:t>
        <a:bodyPr/>
        <a:lstStyle/>
        <a:p>
          <a:r>
            <a:rPr lang="en-US"/>
            <a:t>Content body</a:t>
          </a:r>
          <a:r>
            <a:rPr lang="ko-KR"/>
            <a:t>부분에는 각 화면에 맞는 기능들이 구현된다</a:t>
          </a:r>
          <a:r>
            <a:rPr lang="en-US"/>
            <a:t>.</a:t>
          </a:r>
        </a:p>
      </dgm:t>
    </dgm:pt>
    <dgm:pt modelId="{BF25B6B1-D6B2-4A68-9FDF-4EB415324848}" type="parTrans" cxnId="{BC5EDCC0-3EDE-4D76-84D5-E546B78D7C25}">
      <dgm:prSet/>
      <dgm:spPr/>
      <dgm:t>
        <a:bodyPr/>
        <a:lstStyle/>
        <a:p>
          <a:endParaRPr lang="en-US"/>
        </a:p>
      </dgm:t>
    </dgm:pt>
    <dgm:pt modelId="{E1AE9A9F-3A8B-4B31-9D6B-3FA4E9E35E4D}" type="sibTrans" cxnId="{BC5EDCC0-3EDE-4D76-84D5-E546B78D7C25}">
      <dgm:prSet/>
      <dgm:spPr/>
      <dgm:t>
        <a:bodyPr/>
        <a:lstStyle/>
        <a:p>
          <a:endParaRPr lang="en-US"/>
        </a:p>
      </dgm:t>
    </dgm:pt>
    <dgm:pt modelId="{FB40BEF1-347B-48A4-A1B8-34C0A94ED47F}">
      <dgm:prSet/>
      <dgm:spPr/>
      <dgm:t>
        <a:bodyPr/>
        <a:lstStyle/>
        <a:p>
          <a:r>
            <a:rPr lang="en-US"/>
            <a:t>Content body</a:t>
          </a:r>
          <a:r>
            <a:rPr lang="ko-KR"/>
            <a:t>에서도 기능에 따라 각 </a:t>
          </a:r>
          <a:r>
            <a:rPr lang="en-US"/>
            <a:t>div</a:t>
          </a:r>
          <a:r>
            <a:rPr lang="ko-KR"/>
            <a:t> 영역을 구분지어 사용자가 구분하기 용이하도록 한다</a:t>
          </a:r>
          <a:r>
            <a:rPr lang="en-US"/>
            <a:t>.</a:t>
          </a:r>
        </a:p>
      </dgm:t>
    </dgm:pt>
    <dgm:pt modelId="{06FE01C7-FAA4-412A-8000-B563D3C001CD}" type="parTrans" cxnId="{6CAB3F74-6E1B-4780-A207-A649F2589F53}">
      <dgm:prSet/>
      <dgm:spPr/>
      <dgm:t>
        <a:bodyPr/>
        <a:lstStyle/>
        <a:p>
          <a:endParaRPr lang="en-US"/>
        </a:p>
      </dgm:t>
    </dgm:pt>
    <dgm:pt modelId="{0B44E58D-8415-44D7-9457-A15B206EB5CF}" type="sibTrans" cxnId="{6CAB3F74-6E1B-4780-A207-A649F2589F53}">
      <dgm:prSet/>
      <dgm:spPr/>
      <dgm:t>
        <a:bodyPr/>
        <a:lstStyle/>
        <a:p>
          <a:endParaRPr lang="en-US"/>
        </a:p>
      </dgm:t>
    </dgm:pt>
    <dgm:pt modelId="{903F10DD-57EE-489B-8F75-0160295BE456}">
      <dgm:prSet/>
      <dgm:spPr/>
      <dgm:t>
        <a:bodyPr/>
        <a:lstStyle/>
        <a:p>
          <a:r>
            <a:rPr lang="ko-KR"/>
            <a:t>기능의 </a:t>
          </a:r>
          <a:r>
            <a:rPr lang="en-US"/>
            <a:t>flow</a:t>
          </a:r>
          <a:r>
            <a:rPr lang="ko-KR"/>
            <a:t>에 따라서 </a:t>
          </a:r>
          <a:r>
            <a:rPr lang="en-US"/>
            <a:t>Z</a:t>
          </a:r>
          <a:r>
            <a:rPr lang="ko-KR"/>
            <a:t>형식으로 </a:t>
          </a:r>
          <a:r>
            <a:rPr lang="en-US"/>
            <a:t>contents</a:t>
          </a:r>
          <a:r>
            <a:rPr lang="ko-KR"/>
            <a:t>들을 배치한다</a:t>
          </a:r>
          <a:r>
            <a:rPr lang="en-US"/>
            <a:t>.</a:t>
          </a:r>
        </a:p>
      </dgm:t>
    </dgm:pt>
    <dgm:pt modelId="{04CD4783-3F5F-4318-9372-7FCCCF88A249}" type="parTrans" cxnId="{ECC84E16-4564-4C50-BE42-12388E0D95AC}">
      <dgm:prSet/>
      <dgm:spPr/>
      <dgm:t>
        <a:bodyPr/>
        <a:lstStyle/>
        <a:p>
          <a:endParaRPr lang="en-US"/>
        </a:p>
      </dgm:t>
    </dgm:pt>
    <dgm:pt modelId="{8AF983DD-4810-44BD-B1CA-96E12BBFE4AA}" type="sibTrans" cxnId="{ECC84E16-4564-4C50-BE42-12388E0D95AC}">
      <dgm:prSet/>
      <dgm:spPr/>
      <dgm:t>
        <a:bodyPr/>
        <a:lstStyle/>
        <a:p>
          <a:endParaRPr lang="en-US"/>
        </a:p>
      </dgm:t>
    </dgm:pt>
    <dgm:pt modelId="{390F40B6-FC24-46B6-851E-0EA7AE9C0EF5}" type="pres">
      <dgm:prSet presAssocID="{3D4C0B24-828C-4600-A69F-CC711CBE012F}" presName="linear" presStyleCnt="0">
        <dgm:presLayoutVars>
          <dgm:animLvl val="lvl"/>
          <dgm:resizeHandles val="exact"/>
        </dgm:presLayoutVars>
      </dgm:prSet>
      <dgm:spPr/>
    </dgm:pt>
    <dgm:pt modelId="{F60B95A5-30F0-47D7-B075-787D13B6BEE5}" type="pres">
      <dgm:prSet presAssocID="{32A46AEC-61EE-41B3-85B6-D46A8EEFE84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41EACE1-244C-4059-AFC0-B9B5178F4F1F}" type="pres">
      <dgm:prSet presAssocID="{3A9450BC-9DA2-416A-8220-C7BC87445175}" presName="spacer" presStyleCnt="0"/>
      <dgm:spPr/>
    </dgm:pt>
    <dgm:pt modelId="{2376C7E3-7203-460A-9DA0-B138E4F54D7E}" type="pres">
      <dgm:prSet presAssocID="{44E3FD47-0F8D-4C1D-93AF-EF0D37A42DD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E73820-3B2E-4A44-BF6A-FEED8F0E2612}" type="pres">
      <dgm:prSet presAssocID="{DB31D89C-91AD-4A68-8002-F31394D8CEB4}" presName="spacer" presStyleCnt="0"/>
      <dgm:spPr/>
    </dgm:pt>
    <dgm:pt modelId="{FEC38938-E9B2-46BC-BB56-13CABA911274}" type="pres">
      <dgm:prSet presAssocID="{A7A62DF6-200D-4379-BCD9-3A6117CE2A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9E8D572-88BB-42A3-84C6-F8ED936EC627}" type="pres">
      <dgm:prSet presAssocID="{E1AE9A9F-3A8B-4B31-9D6B-3FA4E9E35E4D}" presName="spacer" presStyleCnt="0"/>
      <dgm:spPr/>
    </dgm:pt>
    <dgm:pt modelId="{31824063-A30E-45B4-800A-790F33D96BD3}" type="pres">
      <dgm:prSet presAssocID="{FB40BEF1-347B-48A4-A1B8-34C0A94ED47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5AA93F3-9B0C-4ED6-8E59-80296514D1FB}" type="pres">
      <dgm:prSet presAssocID="{0B44E58D-8415-44D7-9457-A15B206EB5CF}" presName="spacer" presStyleCnt="0"/>
      <dgm:spPr/>
    </dgm:pt>
    <dgm:pt modelId="{C3D6CF58-5032-41B4-BC39-F24EDAD25668}" type="pres">
      <dgm:prSet presAssocID="{903F10DD-57EE-489B-8F75-0160295BE45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CC84E16-4564-4C50-BE42-12388E0D95AC}" srcId="{3D4C0B24-828C-4600-A69F-CC711CBE012F}" destId="{903F10DD-57EE-489B-8F75-0160295BE456}" srcOrd="4" destOrd="0" parTransId="{04CD4783-3F5F-4318-9372-7FCCCF88A249}" sibTransId="{8AF983DD-4810-44BD-B1CA-96E12BBFE4AA}"/>
    <dgm:cxn modelId="{B1D67434-14B4-41D2-8800-74208B3FE62F}" type="presOf" srcId="{A7A62DF6-200D-4379-BCD9-3A6117CE2AD7}" destId="{FEC38938-E9B2-46BC-BB56-13CABA911274}" srcOrd="0" destOrd="0" presId="urn:microsoft.com/office/officeart/2005/8/layout/vList2"/>
    <dgm:cxn modelId="{9C681D39-41E9-4F71-83DA-75E768EAC709}" srcId="{3D4C0B24-828C-4600-A69F-CC711CBE012F}" destId="{44E3FD47-0F8D-4C1D-93AF-EF0D37A42DD7}" srcOrd="1" destOrd="0" parTransId="{9F625287-174A-4BFC-817F-121EBE3690F3}" sibTransId="{DB31D89C-91AD-4A68-8002-F31394D8CEB4}"/>
    <dgm:cxn modelId="{0331D160-0B97-4916-AC09-210AB34B50C7}" type="presOf" srcId="{32A46AEC-61EE-41B3-85B6-D46A8EEFE84C}" destId="{F60B95A5-30F0-47D7-B075-787D13B6BEE5}" srcOrd="0" destOrd="0" presId="urn:microsoft.com/office/officeart/2005/8/layout/vList2"/>
    <dgm:cxn modelId="{8F5F7C51-7FA2-47C4-8B90-7183090E4BF8}" type="presOf" srcId="{3D4C0B24-828C-4600-A69F-CC711CBE012F}" destId="{390F40B6-FC24-46B6-851E-0EA7AE9C0EF5}" srcOrd="0" destOrd="0" presId="urn:microsoft.com/office/officeart/2005/8/layout/vList2"/>
    <dgm:cxn modelId="{6CAB3F74-6E1B-4780-A207-A649F2589F53}" srcId="{3D4C0B24-828C-4600-A69F-CC711CBE012F}" destId="{FB40BEF1-347B-48A4-A1B8-34C0A94ED47F}" srcOrd="3" destOrd="0" parTransId="{06FE01C7-FAA4-412A-8000-B563D3C001CD}" sibTransId="{0B44E58D-8415-44D7-9457-A15B206EB5CF}"/>
    <dgm:cxn modelId="{6E791B85-5D28-4FF1-BE17-0777CA88982E}" type="presOf" srcId="{FB40BEF1-347B-48A4-A1B8-34C0A94ED47F}" destId="{31824063-A30E-45B4-800A-790F33D96BD3}" srcOrd="0" destOrd="0" presId="urn:microsoft.com/office/officeart/2005/8/layout/vList2"/>
    <dgm:cxn modelId="{6A471D85-6E3C-45EA-A820-7892F7091378}" type="presOf" srcId="{903F10DD-57EE-489B-8F75-0160295BE456}" destId="{C3D6CF58-5032-41B4-BC39-F24EDAD25668}" srcOrd="0" destOrd="0" presId="urn:microsoft.com/office/officeart/2005/8/layout/vList2"/>
    <dgm:cxn modelId="{BC5EDCC0-3EDE-4D76-84D5-E546B78D7C25}" srcId="{3D4C0B24-828C-4600-A69F-CC711CBE012F}" destId="{A7A62DF6-200D-4379-BCD9-3A6117CE2AD7}" srcOrd="2" destOrd="0" parTransId="{BF25B6B1-D6B2-4A68-9FDF-4EB415324848}" sibTransId="{E1AE9A9F-3A8B-4B31-9D6B-3FA4E9E35E4D}"/>
    <dgm:cxn modelId="{2B21D5D6-6DC7-4DE7-9921-EFC299840796}" srcId="{3D4C0B24-828C-4600-A69F-CC711CBE012F}" destId="{32A46AEC-61EE-41B3-85B6-D46A8EEFE84C}" srcOrd="0" destOrd="0" parTransId="{9382A608-048F-42C0-A76B-FC1E7BD9CD21}" sibTransId="{3A9450BC-9DA2-416A-8220-C7BC87445175}"/>
    <dgm:cxn modelId="{C7EC70E1-5510-47F5-AB81-F17E1D2B3E98}" type="presOf" srcId="{44E3FD47-0F8D-4C1D-93AF-EF0D37A42DD7}" destId="{2376C7E3-7203-460A-9DA0-B138E4F54D7E}" srcOrd="0" destOrd="0" presId="urn:microsoft.com/office/officeart/2005/8/layout/vList2"/>
    <dgm:cxn modelId="{96A92C4F-CF13-478D-B921-0B4A29492472}" type="presParOf" srcId="{390F40B6-FC24-46B6-851E-0EA7AE9C0EF5}" destId="{F60B95A5-30F0-47D7-B075-787D13B6BEE5}" srcOrd="0" destOrd="0" presId="urn:microsoft.com/office/officeart/2005/8/layout/vList2"/>
    <dgm:cxn modelId="{E94C188F-8AF5-4E1B-A1D3-C209F9D4B4C0}" type="presParOf" srcId="{390F40B6-FC24-46B6-851E-0EA7AE9C0EF5}" destId="{D41EACE1-244C-4059-AFC0-B9B5178F4F1F}" srcOrd="1" destOrd="0" presId="urn:microsoft.com/office/officeart/2005/8/layout/vList2"/>
    <dgm:cxn modelId="{7F03A4F5-5104-444F-A521-B9E333E7ADFA}" type="presParOf" srcId="{390F40B6-FC24-46B6-851E-0EA7AE9C0EF5}" destId="{2376C7E3-7203-460A-9DA0-B138E4F54D7E}" srcOrd="2" destOrd="0" presId="urn:microsoft.com/office/officeart/2005/8/layout/vList2"/>
    <dgm:cxn modelId="{BCD0419A-830C-47D2-B72A-0099B9CB828B}" type="presParOf" srcId="{390F40B6-FC24-46B6-851E-0EA7AE9C0EF5}" destId="{10E73820-3B2E-4A44-BF6A-FEED8F0E2612}" srcOrd="3" destOrd="0" presId="urn:microsoft.com/office/officeart/2005/8/layout/vList2"/>
    <dgm:cxn modelId="{4523AEF8-B432-46C7-A930-2F1398425A2D}" type="presParOf" srcId="{390F40B6-FC24-46B6-851E-0EA7AE9C0EF5}" destId="{FEC38938-E9B2-46BC-BB56-13CABA911274}" srcOrd="4" destOrd="0" presId="urn:microsoft.com/office/officeart/2005/8/layout/vList2"/>
    <dgm:cxn modelId="{352DEB39-40D4-4261-9BEA-2DBFEAC81ACF}" type="presParOf" srcId="{390F40B6-FC24-46B6-851E-0EA7AE9C0EF5}" destId="{59E8D572-88BB-42A3-84C6-F8ED936EC627}" srcOrd="5" destOrd="0" presId="urn:microsoft.com/office/officeart/2005/8/layout/vList2"/>
    <dgm:cxn modelId="{A799463C-E4DD-4BFA-B87E-0AEF14AD6A09}" type="presParOf" srcId="{390F40B6-FC24-46B6-851E-0EA7AE9C0EF5}" destId="{31824063-A30E-45B4-800A-790F33D96BD3}" srcOrd="6" destOrd="0" presId="urn:microsoft.com/office/officeart/2005/8/layout/vList2"/>
    <dgm:cxn modelId="{07847A95-FE1F-4C1F-87B2-8D0F0FF74975}" type="presParOf" srcId="{390F40B6-FC24-46B6-851E-0EA7AE9C0EF5}" destId="{95AA93F3-9B0C-4ED6-8E59-80296514D1FB}" srcOrd="7" destOrd="0" presId="urn:microsoft.com/office/officeart/2005/8/layout/vList2"/>
    <dgm:cxn modelId="{AA96FD10-06B4-4F17-8C6B-1DE7E7EB2E9A}" type="presParOf" srcId="{390F40B6-FC24-46B6-851E-0EA7AE9C0EF5}" destId="{C3D6CF58-5032-41B4-BC39-F24EDAD2566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661F5-DBFE-4FB0-8523-7678518223FC}">
      <dsp:nvSpPr>
        <dsp:cNvPr id="0" name=""/>
        <dsp:cNvSpPr/>
      </dsp:nvSpPr>
      <dsp:spPr>
        <a:xfrm>
          <a:off x="0" y="0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3848B-8598-4C6B-9B9C-5561600BBA54}">
      <dsp:nvSpPr>
        <dsp:cNvPr id="0" name=""/>
        <dsp:cNvSpPr/>
      </dsp:nvSpPr>
      <dsp:spPr>
        <a:xfrm>
          <a:off x="0" y="0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Base color : var(--main-color);</a:t>
          </a:r>
        </a:p>
      </dsp:txBody>
      <dsp:txXfrm>
        <a:off x="0" y="0"/>
        <a:ext cx="9914283" cy="507831"/>
      </dsp:txXfrm>
    </dsp:sp>
    <dsp:sp modelId="{A8659841-F6D4-470E-A141-248704F4AE20}">
      <dsp:nvSpPr>
        <dsp:cNvPr id="0" name=""/>
        <dsp:cNvSpPr/>
      </dsp:nvSpPr>
      <dsp:spPr>
        <a:xfrm>
          <a:off x="0" y="507831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8CFD2-3AC2-4D3A-9730-994D3A669BD6}">
      <dsp:nvSpPr>
        <dsp:cNvPr id="0" name=""/>
        <dsp:cNvSpPr/>
      </dsp:nvSpPr>
      <dsp:spPr>
        <a:xfrm>
          <a:off x="0" y="507831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Class : main-grid</a:t>
          </a:r>
        </a:p>
      </dsp:txBody>
      <dsp:txXfrm>
        <a:off x="0" y="507831"/>
        <a:ext cx="9914283" cy="507831"/>
      </dsp:txXfrm>
    </dsp:sp>
    <dsp:sp modelId="{F78E3A10-A1A3-4AC1-A129-3721EC68293B}">
      <dsp:nvSpPr>
        <dsp:cNvPr id="0" name=""/>
        <dsp:cNvSpPr/>
      </dsp:nvSpPr>
      <dsp:spPr>
        <a:xfrm>
          <a:off x="0" y="1015662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40F8D-1D7F-430C-B999-C0291F0E4778}">
      <dsp:nvSpPr>
        <dsp:cNvPr id="0" name=""/>
        <dsp:cNvSpPr/>
      </dsp:nvSpPr>
      <dsp:spPr>
        <a:xfrm>
          <a:off x="0" y="1015662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상세보기 등 버튼을 이용하여 페이지 이동 시 </a:t>
          </a:r>
          <a:r>
            <a:rPr lang="en-US" sz="1300" kern="1200"/>
            <a:t>hover</a:t>
          </a:r>
          <a:r>
            <a:rPr lang="ko-KR" sz="1300" kern="1200"/>
            <a:t>를 통해 색상변경</a:t>
          </a:r>
          <a:endParaRPr lang="en-US" sz="1300" kern="1200"/>
        </a:p>
      </dsp:txBody>
      <dsp:txXfrm>
        <a:off x="0" y="1015662"/>
        <a:ext cx="9914283" cy="507831"/>
      </dsp:txXfrm>
    </dsp:sp>
    <dsp:sp modelId="{FBE718D0-DEED-4227-94A5-BED0C68F4413}">
      <dsp:nvSpPr>
        <dsp:cNvPr id="0" name=""/>
        <dsp:cNvSpPr/>
      </dsp:nvSpPr>
      <dsp:spPr>
        <a:xfrm>
          <a:off x="0" y="1523493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E5FBA-5798-4A18-9EF0-FB22A44FDCEE}">
      <dsp:nvSpPr>
        <dsp:cNvPr id="0" name=""/>
        <dsp:cNvSpPr/>
      </dsp:nvSpPr>
      <dsp:spPr>
        <a:xfrm>
          <a:off x="0" y="1523493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모바일에서 상세보기 버튼 등이 보이지 않을 경우를 대비하여 사진과 같이 </a:t>
          </a:r>
          <a:r>
            <a:rPr lang="en-US" sz="1300" kern="1200"/>
            <a:t>hover</a:t>
          </a:r>
          <a:r>
            <a:rPr lang="ko-KR" sz="1300" kern="1200"/>
            <a:t>시 액션 적용할 것</a:t>
          </a:r>
          <a:r>
            <a:rPr lang="en-US" sz="1300" kern="1200"/>
            <a:t>(</a:t>
          </a:r>
          <a:r>
            <a:rPr lang="ko-KR" sz="1300" kern="1200"/>
            <a:t>해당 셀에 </a:t>
          </a:r>
          <a:r>
            <a:rPr lang="en-US" sz="1300" kern="1200"/>
            <a:t>essential-td </a:t>
          </a:r>
          <a:r>
            <a:rPr lang="ko-KR" sz="1300" kern="1200"/>
            <a:t>클래스</a:t>
          </a:r>
          <a:r>
            <a:rPr lang="en-US" sz="1300" kern="1200"/>
            <a:t>)</a:t>
          </a:r>
        </a:p>
      </dsp:txBody>
      <dsp:txXfrm>
        <a:off x="0" y="1523493"/>
        <a:ext cx="9914283" cy="507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B95A5-30F0-47D7-B075-787D13B6BEE5}">
      <dsp:nvSpPr>
        <dsp:cNvPr id="0" name=""/>
        <dsp:cNvSpPr/>
      </dsp:nvSpPr>
      <dsp:spPr>
        <a:xfrm>
          <a:off x="0" y="38889"/>
          <a:ext cx="5295899" cy="7993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Content</a:t>
          </a:r>
          <a:r>
            <a:rPr lang="ko-KR" sz="1500" kern="1200"/>
            <a:t>의</a:t>
          </a:r>
          <a:r>
            <a:rPr lang="en-US" sz="1500" kern="1200"/>
            <a:t> </a:t>
          </a:r>
          <a:r>
            <a:rPr lang="ko-KR" sz="1500" kern="1200"/>
            <a:t>대부분은 </a:t>
          </a:r>
          <a:r>
            <a:rPr lang="en-US" sz="1500" kern="1200"/>
            <a:t>header</a:t>
          </a:r>
          <a:r>
            <a:rPr lang="ko-KR" sz="1500" kern="1200"/>
            <a:t>와 </a:t>
          </a:r>
          <a:r>
            <a:rPr lang="en-US" sz="1500" kern="1200"/>
            <a:t>body</a:t>
          </a:r>
          <a:r>
            <a:rPr lang="ko-KR" sz="1500" kern="1200"/>
            <a:t>로 나누어진다</a:t>
          </a:r>
          <a:r>
            <a:rPr lang="en-US" sz="1500" kern="1200"/>
            <a:t>.</a:t>
          </a:r>
        </a:p>
      </dsp:txBody>
      <dsp:txXfrm>
        <a:off x="39021" y="77910"/>
        <a:ext cx="5217857" cy="721305"/>
      </dsp:txXfrm>
    </dsp:sp>
    <dsp:sp modelId="{2376C7E3-7203-460A-9DA0-B138E4F54D7E}">
      <dsp:nvSpPr>
        <dsp:cNvPr id="0" name=""/>
        <dsp:cNvSpPr/>
      </dsp:nvSpPr>
      <dsp:spPr>
        <a:xfrm>
          <a:off x="0" y="881437"/>
          <a:ext cx="5295899" cy="7993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Content</a:t>
          </a:r>
          <a:r>
            <a:rPr lang="ko-KR" sz="1500" kern="1200"/>
            <a:t> </a:t>
          </a:r>
          <a:r>
            <a:rPr lang="en-US" sz="1500" kern="1200"/>
            <a:t>header</a:t>
          </a:r>
          <a:r>
            <a:rPr lang="ko-KR" sz="1500" kern="1200"/>
            <a:t>부분에는 각 화면의 제목이 들어가고 공통 버튼들이 들어간다</a:t>
          </a:r>
          <a:r>
            <a:rPr lang="en-US" sz="1500" kern="1200"/>
            <a:t>.</a:t>
          </a:r>
        </a:p>
      </dsp:txBody>
      <dsp:txXfrm>
        <a:off x="39021" y="920458"/>
        <a:ext cx="5217857" cy="721305"/>
      </dsp:txXfrm>
    </dsp:sp>
    <dsp:sp modelId="{FEC38938-E9B2-46BC-BB56-13CABA911274}">
      <dsp:nvSpPr>
        <dsp:cNvPr id="0" name=""/>
        <dsp:cNvSpPr/>
      </dsp:nvSpPr>
      <dsp:spPr>
        <a:xfrm>
          <a:off x="0" y="1723984"/>
          <a:ext cx="5295899" cy="7993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Content body</a:t>
          </a:r>
          <a:r>
            <a:rPr lang="ko-KR" sz="1500" kern="1200"/>
            <a:t>부분에는 각 화면에 맞는 기능들이 구현된다</a:t>
          </a:r>
          <a:r>
            <a:rPr lang="en-US" sz="1500" kern="1200"/>
            <a:t>.</a:t>
          </a:r>
        </a:p>
      </dsp:txBody>
      <dsp:txXfrm>
        <a:off x="39021" y="1763005"/>
        <a:ext cx="5217857" cy="721305"/>
      </dsp:txXfrm>
    </dsp:sp>
    <dsp:sp modelId="{31824063-A30E-45B4-800A-790F33D96BD3}">
      <dsp:nvSpPr>
        <dsp:cNvPr id="0" name=""/>
        <dsp:cNvSpPr/>
      </dsp:nvSpPr>
      <dsp:spPr>
        <a:xfrm>
          <a:off x="0" y="2566532"/>
          <a:ext cx="5295899" cy="7993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Content body</a:t>
          </a:r>
          <a:r>
            <a:rPr lang="ko-KR" sz="1500" kern="1200"/>
            <a:t>에서도 기능에 따라 각 </a:t>
          </a:r>
          <a:r>
            <a:rPr lang="en-US" sz="1500" kern="1200"/>
            <a:t>div</a:t>
          </a:r>
          <a:r>
            <a:rPr lang="ko-KR" sz="1500" kern="1200"/>
            <a:t> 영역을 구분지어 사용자가 구분하기 용이하도록 한다</a:t>
          </a:r>
          <a:r>
            <a:rPr lang="en-US" sz="1500" kern="1200"/>
            <a:t>.</a:t>
          </a:r>
        </a:p>
      </dsp:txBody>
      <dsp:txXfrm>
        <a:off x="39021" y="2605553"/>
        <a:ext cx="5217857" cy="721305"/>
      </dsp:txXfrm>
    </dsp:sp>
    <dsp:sp modelId="{C3D6CF58-5032-41B4-BC39-F24EDAD25668}">
      <dsp:nvSpPr>
        <dsp:cNvPr id="0" name=""/>
        <dsp:cNvSpPr/>
      </dsp:nvSpPr>
      <dsp:spPr>
        <a:xfrm>
          <a:off x="0" y="3409079"/>
          <a:ext cx="5295899" cy="7993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기능의 </a:t>
          </a:r>
          <a:r>
            <a:rPr lang="en-US" sz="1500" kern="1200"/>
            <a:t>flow</a:t>
          </a:r>
          <a:r>
            <a:rPr lang="ko-KR" sz="1500" kern="1200"/>
            <a:t>에 따라서 </a:t>
          </a:r>
          <a:r>
            <a:rPr lang="en-US" sz="1500" kern="1200"/>
            <a:t>Z</a:t>
          </a:r>
          <a:r>
            <a:rPr lang="ko-KR" sz="1500" kern="1200"/>
            <a:t>형식으로 </a:t>
          </a:r>
          <a:r>
            <a:rPr lang="en-US" sz="1500" kern="1200"/>
            <a:t>contents</a:t>
          </a:r>
          <a:r>
            <a:rPr lang="ko-KR" sz="1500" kern="1200"/>
            <a:t>들을 배치한다</a:t>
          </a:r>
          <a:r>
            <a:rPr lang="en-US" sz="1500" kern="1200"/>
            <a:t>.</a:t>
          </a:r>
        </a:p>
      </dsp:txBody>
      <dsp:txXfrm>
        <a:off x="39021" y="3448100"/>
        <a:ext cx="5217857" cy="721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16FD6-ECBC-A1AA-41E4-BF88A04F5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D1604-454C-2815-B902-4162A80EF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A67EE-56CB-27ED-6941-5388958D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5BD5C-E16B-6019-DF31-77FA9AA2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0A84D-E1AE-0109-14D8-80980234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3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CC5E-C8A6-AB86-C36B-3B4A8A4C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C40BD0-5444-178E-C862-4F674C7A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C5533-470D-46A9-38D0-8880ED83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20652-0BFD-0B30-EE8A-4B7108E1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D57D2-E452-2C90-6BF8-C1CD45C8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1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EE1E8D-DB5F-3070-91B2-15B2D70B2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9E0930-23A2-BD0D-213D-0803CAD7D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96E0B-ED12-AEA4-5705-A113C95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3C5CE-4972-10B3-0268-34A985AD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96727-BCCA-BCB0-55CF-E74AEC86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57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1279C-733A-C622-3541-8F35F66A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9F894-881D-9244-10AE-E0DF97A7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FAE3DD-E5EF-4BF2-3959-E529EA81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972F9-F3B2-D540-CF30-8831026A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8CFC2-E592-3B8E-B2A7-ED3A02A2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0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F9720-D849-59BA-31EE-95525DD5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E5E9E3-4DA6-254B-A360-2824D2B1B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0EA54-FD7C-9267-E72B-FF0A209E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6CF1A-70AF-82EB-76B3-A70DEB38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16651-97E2-F66D-E31B-B8E0F190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68368-35BB-ECF9-7F08-BC998EBB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FD7B7-048B-69EF-8967-7D9C526AA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035713-DF28-0784-A525-0F571B0E5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3CFF21-AFCA-3397-EA08-5B3D73B2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9AD3B-8DD7-ABF8-3458-BD716DE1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0F1343-ABD4-5DC2-33D0-57FAC58A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8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EF160-08F2-616B-B1D4-9A8F8A29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84BBF-D1CA-2228-BB11-B9075B969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37FAF3-0B29-4E3E-0BA3-94F95215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0B3A4A-C5C7-7625-0060-6187CE36F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20FF8D-0900-5B7C-BDC3-59E039917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53F1C-80E0-B61B-B705-C6047AC8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02F740-8B21-7C16-F063-DAF1C9AB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33FF20-F906-BCCC-41BD-A2194D8E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63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2E80-4D8D-C49B-E001-DEB2F8D1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4938C4-F3E0-7575-D2B3-8B94F4EE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2A710-5801-3A77-15D1-270B2647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95364-4FA7-1694-BC27-6639F0BC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3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54A790-BA4F-9C7B-C96E-EF2F4960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72C8D6-B5FA-AF62-3242-CA9EBB5E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EA568-9297-7FE5-E23F-89DDD2A9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041AA-9779-B50B-0C57-6A4BC407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CF70C-A78B-65D5-8357-1F456E25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9A988-2A89-D158-3FBC-4E819B0AC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42A8A-18B5-470C-3C29-4BA1C4F7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5E552-56FE-C3F6-8D15-D6940042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E182F7-50FA-C869-8553-B7D5DC8B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6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CE924-695A-9026-8089-9CFCFC45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540717-2142-3AAB-A38E-D8C9D0239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D7CD1-9501-E818-BC32-3290E26C1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00DA0C-D107-C9C2-82B7-1C15695C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62FBC-0A97-ABCB-248B-6D92C0BD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83502-16AD-96F4-2273-8940BF1A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C214FB-E24B-E7A6-19A5-7323C866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7C407B-887F-8272-4FEB-8DFAF9233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EEBB9-841D-60C1-529C-F01EEC9F0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DDED9-FBAE-4D67-81E9-CD4BA79ADAC7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D5A05-B583-C3EB-EE76-94396372A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DD2E5-B4E9-D321-601A-404143FA1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0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8.png"/><Relationship Id="rId9" Type="http://schemas.microsoft.com/office/2007/relationships/diagramDrawing" Target="../diagrams/drawing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56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/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38" name="TextBox 37"/>
          <p:cNvSpPr txBox="1"/>
          <p:nvPr/>
        </p:nvSpPr>
        <p:spPr>
          <a:xfrm>
            <a:off x="5760361" y="2016166"/>
            <a:ext cx="65915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02746" y="5183342"/>
            <a:ext cx="70404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제목 1"/>
          <p:cNvSpPr>
            <a:spLocks noGrp="1"/>
          </p:cNvSpPr>
          <p:nvPr/>
        </p:nvSpPr>
        <p:spPr>
          <a:xfrm>
            <a:off x="1078675" y="1270804"/>
            <a:ext cx="7894617" cy="1175327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800" b="1" i="0" u="none" strike="noStrike" kern="1200" cap="none" spc="0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Progress</a:t>
            </a:r>
            <a:r>
              <a:rPr kumimoji="0" lang="ko-KR" altLang="en-US" sz="5800" b="1" i="0" u="none" strike="noStrike" kern="1200" cap="none" spc="0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0" lang="en-US" altLang="ko-KR" sz="5800" b="1" i="0" u="none" strike="noStrike" kern="1200" cap="none" spc="0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</a:t>
            </a:r>
            <a:r>
              <a:rPr lang="en-US" altLang="ko-KR" sz="5800" b="1" dirty="0">
                <a:latin typeface="+mj-lt"/>
                <a:ea typeface="+mj-ea"/>
                <a:cs typeface="+mj-cs"/>
              </a:rPr>
              <a:t>_2</a:t>
            </a:r>
            <a:endParaRPr kumimoji="0" lang="ko-KR" altLang="en-US" sz="5800" b="1" i="0" u="none" strike="noStrike" kern="1200" cap="none" spc="0" normalizeH="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부제목 2"/>
          <p:cNvSpPr>
            <a:spLocks noGrp="1"/>
          </p:cNvSpPr>
          <p:nvPr/>
        </p:nvSpPr>
        <p:spPr>
          <a:xfrm>
            <a:off x="924050" y="3429000"/>
            <a:ext cx="5742213" cy="2811825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8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조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2017112190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한진섭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2017112194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정재현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2018112123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고범석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2018112128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박준서</a:t>
            </a:r>
            <a:endParaRPr kumimoji="0" lang="ko-KR" altLang="en-US" sz="2800" b="0" i="0" u="none" strike="noStrike" kern="1200" cap="none" spc="0" normalizeH="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63583"/>
            <a:ext cx="2567496" cy="1203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218293-6094-5A5A-F736-A46FF1BA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VAE</a:t>
            </a:r>
            <a:endParaRPr lang="ko-KR" altLang="en-US" sz="5400" dirty="0"/>
          </a:p>
        </p:txBody>
      </p:sp>
      <p:sp>
        <p:nvSpPr>
          <p:cNvPr id="513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387D96A8-68B4-7E08-EBE2-A9DD8DB54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Latent</a:t>
            </a:r>
            <a:r>
              <a:rPr lang="ko-KR" altLang="en-US" sz="2200" dirty="0"/>
              <a:t> </a:t>
            </a:r>
            <a:r>
              <a:rPr lang="en-US" altLang="ko-KR" sz="2200" dirty="0"/>
              <a:t>vector</a:t>
            </a:r>
            <a:r>
              <a:rPr lang="ko-KR" altLang="en-US" sz="2200" dirty="0"/>
              <a:t>를 통하여 만들어진 저해상도 그림 고해상도로 복원해준다</a:t>
            </a:r>
            <a:r>
              <a:rPr lang="en-US" altLang="ko-KR" sz="2200" dirty="0"/>
              <a:t>.</a:t>
            </a:r>
          </a:p>
          <a:p>
            <a:endParaRPr lang="en-US" sz="2200" dirty="0"/>
          </a:p>
        </p:txBody>
      </p:sp>
      <p:pic>
        <p:nvPicPr>
          <p:cNvPr id="5122" name="Picture 2" descr="도표이(가) 표시된 사진&#10;&#10;자동 생성된 설명">
            <a:extLst>
              <a:ext uri="{FF2B5EF4-FFF2-40B4-BE49-F238E27FC236}">
                <a16:creationId xmlns:a16="http://schemas.microsoft.com/office/drawing/2014/main" id="{F6E8221F-368C-2A61-BFCE-26F291E1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1364" y="640080"/>
            <a:ext cx="495433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80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2361B-FC9F-3675-FFA4-94B85AD2F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모델 설명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1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038B2-F82F-45F3-8582-7F91C82EE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800" dirty="0"/>
              <a:t>The Structure of model</a:t>
            </a:r>
            <a:endParaRPr lang="ko-KR" altLang="en-US" sz="4800" dirty="0"/>
          </a:p>
        </p:txBody>
      </p:sp>
      <p:pic>
        <p:nvPicPr>
          <p:cNvPr id="5" name="내용 개체 틀 4" descr="텍스트, 화면, 스크린샷, 다크이(가) 표시된 사진&#10;&#10;자동 생성된 설명">
            <a:extLst>
              <a:ext uri="{FF2B5EF4-FFF2-40B4-BE49-F238E27FC236}">
                <a16:creationId xmlns:a16="http://schemas.microsoft.com/office/drawing/2014/main" id="{17B87BFD-D66F-AA38-25F0-940DD755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1" y="2062365"/>
            <a:ext cx="6711862" cy="3909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1F879B-BC92-E33A-59AF-9E5B9E08B688}"/>
              </a:ext>
            </a:extLst>
          </p:cNvPr>
          <p:cNvSpPr txBox="1"/>
          <p:nvPr/>
        </p:nvSpPr>
        <p:spPr>
          <a:xfrm>
            <a:off x="215231" y="4494840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489C2-F5FF-CA0D-D166-293757486A13}"/>
              </a:ext>
            </a:extLst>
          </p:cNvPr>
          <p:cNvSpPr txBox="1"/>
          <p:nvPr/>
        </p:nvSpPr>
        <p:spPr>
          <a:xfrm>
            <a:off x="2769110" y="4679506"/>
            <a:ext cx="237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Stable Diffusion Base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C01D6B-943E-40C7-E2C9-EA0B8989B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983" y="2062365"/>
            <a:ext cx="4428764" cy="4756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F7F72E-A677-FC53-4D43-F441374F0B39}"/>
              </a:ext>
            </a:extLst>
          </p:cNvPr>
          <p:cNvSpPr txBox="1"/>
          <p:nvPr/>
        </p:nvSpPr>
        <p:spPr>
          <a:xfrm>
            <a:off x="7741920" y="5048838"/>
            <a:ext cx="237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Stable Diffusion Base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9CA4D1-50F3-3FFE-FB99-78AA2F5C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373" y="1663866"/>
            <a:ext cx="341995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61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DA3D8-59C6-60F0-E6DB-C634BEA7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20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Input : Tag</a:t>
            </a:r>
            <a:endParaRPr lang="ko-KR" altLang="en-US" sz="4800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58CA8AC-E2B5-CACE-EFF3-DBA4B9CC0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8510" y="2328863"/>
            <a:ext cx="5799333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DF3629-DA68-F4D0-B59F-D9BC15841E58}"/>
              </a:ext>
            </a:extLst>
          </p:cNvPr>
          <p:cNvSpPr txBox="1"/>
          <p:nvPr/>
        </p:nvSpPr>
        <p:spPr>
          <a:xfrm>
            <a:off x="838200" y="1657351"/>
            <a:ext cx="5890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목적 </a:t>
            </a:r>
            <a:r>
              <a:rPr lang="en-US" altLang="ko-KR" sz="2400" dirty="0"/>
              <a:t>: </a:t>
            </a:r>
            <a:r>
              <a:rPr lang="ko-KR" altLang="en-US" sz="2400" dirty="0"/>
              <a:t>구체적인 등장인물 묘사 및 생성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pic>
        <p:nvPicPr>
          <p:cNvPr id="9" name="Picture 4" descr="네이버 웹툰] 연애혁명 등장인물 키 : 네이버 블로그">
            <a:extLst>
              <a:ext uri="{FF2B5EF4-FFF2-40B4-BE49-F238E27FC236}">
                <a16:creationId xmlns:a16="http://schemas.microsoft.com/office/drawing/2014/main" id="{A9240905-5AE8-20A5-7B48-539123CE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663" y="3083733"/>
            <a:ext cx="2821561" cy="263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3045C6-5FDA-97CD-ACD3-C2AE74E1803D}"/>
              </a:ext>
            </a:extLst>
          </p:cNvPr>
          <p:cNvSpPr txBox="1"/>
          <p:nvPr/>
        </p:nvSpPr>
        <p:spPr>
          <a:xfrm>
            <a:off x="1645663" y="5765801"/>
            <a:ext cx="2821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작가가 생각한 등장 인물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11BC1-CA95-5D02-8F2C-87A6266C068D}"/>
              </a:ext>
            </a:extLst>
          </p:cNvPr>
          <p:cNvSpPr txBox="1"/>
          <p:nvPr/>
        </p:nvSpPr>
        <p:spPr>
          <a:xfrm>
            <a:off x="838200" y="2521249"/>
            <a:ext cx="309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동작 방법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AFCCC62-9FEE-3164-9E0F-1475AF2D8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82771"/>
            <a:ext cx="341995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3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91C2A-4577-FA75-2A97-881F8B4A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Civit AI</a:t>
            </a:r>
            <a:endParaRPr lang="ko-KR" alt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2AA57A-87CD-8929-EC16-4A166A05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/>
              <a:t>Civit</a:t>
            </a:r>
            <a:r>
              <a:rPr lang="en-US" sz="2200" dirty="0"/>
              <a:t> AI</a:t>
            </a:r>
            <a:r>
              <a:rPr lang="ko-KR" altLang="en-US" sz="2200" dirty="0"/>
              <a:t>에서 제공하는 여러 </a:t>
            </a:r>
            <a:r>
              <a:rPr lang="en-US" altLang="ko-KR" sz="2200" dirty="0"/>
              <a:t>model </a:t>
            </a:r>
            <a:r>
              <a:rPr lang="ko-KR" altLang="en-US" sz="2200" dirty="0"/>
              <a:t>중 작가가 화풍의 다양성을 위해 </a:t>
            </a:r>
            <a:r>
              <a:rPr lang="en-US" altLang="ko-KR" sz="2200" dirty="0"/>
              <a:t>2</a:t>
            </a:r>
            <a:r>
              <a:rPr lang="ko-KR" altLang="en-US" sz="2200" dirty="0"/>
              <a:t>개를 선택</a:t>
            </a:r>
            <a:endParaRPr lang="en-US" altLang="ko-KR" sz="2200" dirty="0"/>
          </a:p>
          <a:p>
            <a:r>
              <a:rPr lang="en-US" altLang="ko-KR" sz="2200" dirty="0"/>
              <a:t>SD 1.5 base</a:t>
            </a:r>
            <a:r>
              <a:rPr lang="ko-KR" altLang="en-US" sz="2200" dirty="0"/>
              <a:t>인  </a:t>
            </a:r>
            <a:r>
              <a:rPr lang="en-US" altLang="ko-KR" sz="2200" dirty="0" err="1"/>
              <a:t>DreamShaper</a:t>
            </a:r>
            <a:r>
              <a:rPr lang="en-US" altLang="ko-KR" sz="2200" dirty="0"/>
              <a:t> </a:t>
            </a:r>
            <a:r>
              <a:rPr lang="ko-KR" altLang="en-US" sz="2200" dirty="0"/>
              <a:t>와 </a:t>
            </a:r>
            <a:r>
              <a:rPr lang="en-US" altLang="ko-KR" sz="2200" dirty="0" err="1"/>
              <a:t>ReV</a:t>
            </a:r>
            <a:r>
              <a:rPr lang="en-US" altLang="ko-KR" sz="2200" dirty="0"/>
              <a:t> Animated</a:t>
            </a:r>
            <a:endParaRPr lang="en-US" sz="2200" dirty="0"/>
          </a:p>
        </p:txBody>
      </p:sp>
      <p:pic>
        <p:nvPicPr>
          <p:cNvPr id="3" name="내용 개체 틀 4" descr="텍스트, 화면, 스크린샷, 다크이(가) 표시된 사진&#10;&#10;자동 생성된 설명">
            <a:extLst>
              <a:ext uri="{FF2B5EF4-FFF2-40B4-BE49-F238E27FC236}">
                <a16:creationId xmlns:a16="http://schemas.microsoft.com/office/drawing/2014/main" id="{B46CCDF7-8B4F-125D-5B67-29A7DC98A7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658" y="57485"/>
            <a:ext cx="2578087" cy="15017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8A73B7-F0B6-8982-746F-295A128C8B6C}"/>
              </a:ext>
            </a:extLst>
          </p:cNvPr>
          <p:cNvSpPr/>
          <p:nvPr/>
        </p:nvSpPr>
        <p:spPr>
          <a:xfrm>
            <a:off x="9737387" y="476655"/>
            <a:ext cx="953311" cy="583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25C61E40-CBD3-4684-3914-11DF5B1CF5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77" y="1060315"/>
            <a:ext cx="4578424" cy="2942042"/>
          </a:xfrm>
          <a:prstGeom prst="rect">
            <a:avLst/>
          </a:prstGeom>
        </p:spPr>
      </p:pic>
      <p:pic>
        <p:nvPicPr>
          <p:cNvPr id="10" name="그림 9" descr="웹사이트이(가) 표시된 사진&#10;&#10;자동 생성된 설명">
            <a:extLst>
              <a:ext uri="{FF2B5EF4-FFF2-40B4-BE49-F238E27FC236}">
                <a16:creationId xmlns:a16="http://schemas.microsoft.com/office/drawing/2014/main" id="{B8E9EC9E-744E-F531-CDFD-47BF534EB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36" y="3898319"/>
            <a:ext cx="6319706" cy="29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B4446-AC0B-D2FE-ACDC-AB468781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Invoke</a:t>
            </a:r>
            <a:r>
              <a:rPr lang="ko-KR" altLang="en-US" sz="5400"/>
              <a:t> </a:t>
            </a:r>
            <a:r>
              <a:rPr lang="en-US" altLang="ko-KR" sz="5400"/>
              <a:t>AI</a:t>
            </a:r>
            <a:endParaRPr lang="ko-KR" altLang="en-US" sz="5400"/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8655A9AA-442F-B122-8DEE-7AE128D7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68" y="2555538"/>
            <a:ext cx="3689394" cy="3410712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 Invoke AI took kit</a:t>
            </a:r>
            <a:r>
              <a:rPr lang="ko-KR" altLang="en-US" sz="2200" dirty="0"/>
              <a:t>을 이용하여 </a:t>
            </a:r>
            <a:r>
              <a:rPr lang="en-US" altLang="ko-KR" sz="2200" dirty="0" err="1"/>
              <a:t>Civit</a:t>
            </a:r>
            <a:r>
              <a:rPr lang="en-US" altLang="ko-KR" sz="2200" dirty="0"/>
              <a:t> AI</a:t>
            </a:r>
            <a:r>
              <a:rPr lang="ko-KR" altLang="en-US" sz="2200" dirty="0"/>
              <a:t>에서 선택한 </a:t>
            </a:r>
            <a:r>
              <a:rPr lang="en-US" altLang="ko-KR" sz="2200" dirty="0"/>
              <a:t>model</a:t>
            </a:r>
            <a:r>
              <a:rPr lang="ko-KR" altLang="en-US" sz="2200" dirty="0"/>
              <a:t>을 </a:t>
            </a:r>
            <a:r>
              <a:rPr lang="en-US" altLang="ko-KR" sz="2200" dirty="0"/>
              <a:t>command line</a:t>
            </a:r>
            <a:r>
              <a:rPr lang="ko-KR" altLang="en-US" sz="2200" dirty="0"/>
              <a:t>으로</a:t>
            </a:r>
            <a:r>
              <a:rPr lang="en-US" altLang="ko-KR" sz="2200" dirty="0"/>
              <a:t> </a:t>
            </a:r>
            <a:r>
              <a:rPr lang="ko-KR" altLang="en-US" sz="2200" dirty="0"/>
              <a:t>실행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2200" dirty="0"/>
              <a:t>GUI</a:t>
            </a:r>
            <a:r>
              <a:rPr lang="ko-KR" altLang="en-US" sz="2200" dirty="0"/>
              <a:t>를 </a:t>
            </a:r>
            <a:r>
              <a:rPr lang="en-US" altLang="ko-KR" sz="2200" dirty="0"/>
              <a:t>command</a:t>
            </a:r>
            <a:r>
              <a:rPr lang="ko-KR" altLang="en-US" sz="2200" dirty="0"/>
              <a:t>로 실행시키기 위해</a:t>
            </a:r>
            <a:r>
              <a:rPr lang="en-US" altLang="ko-KR" sz="2200" dirty="0"/>
              <a:t>, </a:t>
            </a:r>
            <a:r>
              <a:rPr lang="ko-KR" altLang="en-US" sz="2200" dirty="0"/>
              <a:t>자체적인 </a:t>
            </a:r>
            <a:r>
              <a:rPr lang="en-US" altLang="ko-KR" sz="2200" dirty="0"/>
              <a:t>python code </a:t>
            </a:r>
            <a:r>
              <a:rPr lang="ko-KR" altLang="en-US" sz="2200" dirty="0"/>
              <a:t>필요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VAE: kl-f8-anime2 </a:t>
            </a:r>
            <a:r>
              <a:rPr lang="ko-KR" altLang="en-US" sz="2200" dirty="0"/>
              <a:t>고정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Scheduler : DDIM</a:t>
            </a:r>
          </a:p>
        </p:txBody>
      </p:sp>
      <p:pic>
        <p:nvPicPr>
          <p:cNvPr id="6146" name="Picture 2" descr="canvas preview">
            <a:extLst>
              <a:ext uri="{FF2B5EF4-FFF2-40B4-BE49-F238E27FC236}">
                <a16:creationId xmlns:a16="http://schemas.microsoft.com/office/drawing/2014/main" id="{7FD2795D-3B80-EF54-1607-9D0FAD37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1281" y="1616706"/>
            <a:ext cx="6903720" cy="39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내용 개체 틀 4" descr="텍스트, 화면, 스크린샷, 다크이(가) 표시된 사진&#10;&#10;자동 생성된 설명">
            <a:extLst>
              <a:ext uri="{FF2B5EF4-FFF2-40B4-BE49-F238E27FC236}">
                <a16:creationId xmlns:a16="http://schemas.microsoft.com/office/drawing/2014/main" id="{AFABE52F-E61D-5E95-5C1F-6B5C51613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658" y="57485"/>
            <a:ext cx="2578087" cy="15017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D3AB3F-95EC-C602-E9CD-64AE7FA69EE7}"/>
              </a:ext>
            </a:extLst>
          </p:cNvPr>
          <p:cNvSpPr/>
          <p:nvPr/>
        </p:nvSpPr>
        <p:spPr>
          <a:xfrm>
            <a:off x="10607753" y="447472"/>
            <a:ext cx="953311" cy="583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D552EA-3CD6-1249-2117-8D77272ED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8" y="2295118"/>
            <a:ext cx="341995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4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F3855-4E1C-2099-11F9-C9133A7F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31"/>
            <a:ext cx="5387502" cy="132556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DreamBooth</a:t>
            </a:r>
            <a:r>
              <a:rPr lang="en-US" altLang="ko-KR" dirty="0"/>
              <a:t> Train </a:t>
            </a:r>
            <a:r>
              <a:rPr lang="ko-KR" altLang="en-US" dirty="0"/>
              <a:t>학습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F591BA-42D6-E9C8-F183-059F99100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en-US" altLang="ko-KR" sz="1800" err="1"/>
              <a:t>dreambooth</a:t>
            </a:r>
            <a:r>
              <a:rPr lang="ko-KR" altLang="en-US" sz="1800"/>
              <a:t>의 화풍</a:t>
            </a:r>
            <a:r>
              <a:rPr lang="en-US" altLang="ko-KR" sz="1800"/>
              <a:t>:</a:t>
            </a:r>
            <a:r>
              <a:rPr lang="ko-KR" altLang="en-US" sz="1800"/>
              <a:t> </a:t>
            </a:r>
            <a:r>
              <a:rPr lang="en-US" altLang="ko-KR" sz="1800" err="1"/>
              <a:t>openjourney</a:t>
            </a:r>
            <a:r>
              <a:rPr lang="ko-KR" altLang="en-US" sz="1800"/>
              <a:t> </a:t>
            </a:r>
            <a:r>
              <a:rPr lang="en-US" altLang="ko-KR" sz="1800"/>
              <a:t> model</a:t>
            </a:r>
            <a:r>
              <a:rPr lang="ko-KR" altLang="en-US" sz="1800"/>
              <a:t>로 설정</a:t>
            </a:r>
            <a:endParaRPr lang="en-US" altLang="ko-KR" sz="1800"/>
          </a:p>
          <a:p>
            <a:r>
              <a:rPr lang="en-US" altLang="ko-KR" sz="1800"/>
              <a:t>Scheduler: DDIM</a:t>
            </a:r>
          </a:p>
          <a:p>
            <a:r>
              <a:rPr lang="en-US" altLang="ko-KR" sz="1800"/>
              <a:t>VAE : </a:t>
            </a:r>
            <a:r>
              <a:rPr lang="en-US" altLang="ko-KR" sz="1800" err="1"/>
              <a:t>stabilityai</a:t>
            </a:r>
            <a:r>
              <a:rPr lang="en-US" altLang="ko-KR" sz="1800"/>
              <a:t>/</a:t>
            </a:r>
            <a:r>
              <a:rPr lang="en-US" altLang="ko-KR" sz="1800" err="1"/>
              <a:t>sd</a:t>
            </a:r>
            <a:r>
              <a:rPr lang="en-US" altLang="ko-KR" sz="1800"/>
              <a:t>-</a:t>
            </a:r>
            <a:r>
              <a:rPr lang="en-US" altLang="ko-KR" sz="1800" err="1"/>
              <a:t>vae</a:t>
            </a:r>
            <a:r>
              <a:rPr lang="en-US" altLang="ko-KR" sz="1800"/>
              <a:t>-ft-</a:t>
            </a:r>
            <a:r>
              <a:rPr lang="en-US" altLang="ko-KR" sz="1800" err="1"/>
              <a:t>mse</a:t>
            </a:r>
            <a:endParaRPr lang="en-US" altLang="ko-KR" sz="1800"/>
          </a:p>
          <a:p>
            <a:r>
              <a:rPr lang="en-US" sz="1800" err="1"/>
              <a:t>Instance_prompt</a:t>
            </a:r>
            <a:r>
              <a:rPr lang="en-US" sz="1800"/>
              <a:t> : </a:t>
            </a:r>
            <a:r>
              <a:rPr lang="en-US" sz="1800" err="1"/>
              <a:t>zwx</a:t>
            </a:r>
            <a:r>
              <a:rPr lang="en-US" sz="1800"/>
              <a:t> woman</a:t>
            </a:r>
          </a:p>
          <a:p>
            <a:r>
              <a:rPr lang="en-US" sz="1800" err="1"/>
              <a:t>Class_prompt</a:t>
            </a:r>
            <a:r>
              <a:rPr lang="en-US" sz="1800"/>
              <a:t>: woman</a:t>
            </a:r>
          </a:p>
          <a:p>
            <a:r>
              <a:rPr lang="en-US" sz="1800"/>
              <a:t> </a:t>
            </a:r>
            <a:r>
              <a:rPr lang="en-US" sz="1800" err="1"/>
              <a:t>prior_loss_weight</a:t>
            </a:r>
            <a:r>
              <a:rPr lang="en-US" sz="1800"/>
              <a:t>=1.0</a:t>
            </a:r>
          </a:p>
          <a:p>
            <a:r>
              <a:rPr lang="en-US" sz="1800" err="1"/>
              <a:t>learning_rate</a:t>
            </a:r>
            <a:r>
              <a:rPr lang="en-US" sz="1800"/>
              <a:t>=1e-6</a:t>
            </a:r>
          </a:p>
          <a:p>
            <a:r>
              <a:rPr lang="en-US" sz="1800" err="1"/>
              <a:t>lr_scheduler</a:t>
            </a:r>
            <a:r>
              <a:rPr lang="en-US" sz="1800"/>
              <a:t>="constant”</a:t>
            </a:r>
          </a:p>
          <a:p>
            <a:r>
              <a:rPr lang="en-US" sz="1800" err="1"/>
              <a:t>num_class_images</a:t>
            </a:r>
            <a:r>
              <a:rPr lang="en-US" sz="1800"/>
              <a:t>=49 </a:t>
            </a:r>
          </a:p>
          <a:p>
            <a:r>
              <a:rPr lang="en-US" sz="1800" err="1"/>
              <a:t>max_train_steps</a:t>
            </a:r>
            <a:r>
              <a:rPr lang="en-US" sz="1800"/>
              <a:t>= instance image X 100</a:t>
            </a:r>
          </a:p>
          <a:p>
            <a:r>
              <a:rPr lang="en-US" sz="1800" err="1"/>
              <a:t>save_sample_prompt</a:t>
            </a:r>
            <a:r>
              <a:rPr lang="en-US" sz="1800"/>
              <a:t>="</a:t>
            </a:r>
            <a:r>
              <a:rPr lang="en-US" sz="1800" err="1"/>
              <a:t>zwx</a:t>
            </a:r>
            <a:r>
              <a:rPr lang="en-US" sz="1800"/>
              <a:t> woman"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6ED6E-1521-43DB-ECA2-861D29F7B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2" b="2"/>
          <a:stretch/>
        </p:blipFill>
        <p:spPr>
          <a:xfrm>
            <a:off x="5553259" y="228938"/>
            <a:ext cx="6638741" cy="6629062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14F46F-D87D-860E-8330-82A3E2E08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4199"/>
            <a:ext cx="341995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9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F3855-4E1C-2099-11F9-C9133A7F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73" y="368240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altLang="ko-KR" sz="5400" dirty="0" err="1"/>
              <a:t>DreamBooth</a:t>
            </a:r>
            <a:r>
              <a:rPr lang="en-US" altLang="ko-KR" sz="5400" dirty="0"/>
              <a:t> inference </a:t>
            </a:r>
            <a:r>
              <a:rPr lang="ko-KR" altLang="en-US" sz="5400" dirty="0"/>
              <a:t>학습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F591BA-42D6-E9C8-F183-059F99100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49" y="2787833"/>
            <a:ext cx="5015653" cy="4070167"/>
          </a:xfrm>
        </p:spPr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/>
              <a:t>이미지는 </a:t>
            </a:r>
            <a:r>
              <a:rPr lang="en-US" altLang="ko-KR" sz="2400" dirty="0"/>
              <a:t>4</a:t>
            </a:r>
            <a:r>
              <a:rPr lang="ko-KR" altLang="en-US" sz="2400" dirty="0"/>
              <a:t>장 씩 출력</a:t>
            </a:r>
            <a:endParaRPr lang="en-US" altLang="ko-KR" sz="2400" dirty="0"/>
          </a:p>
          <a:p>
            <a:pPr>
              <a:lnSpc>
                <a:spcPct val="140000"/>
              </a:lnSpc>
            </a:pPr>
            <a:r>
              <a:rPr lang="ko-KR" altLang="en-US" sz="2400" dirty="0"/>
              <a:t>이미지 사이즈</a:t>
            </a:r>
            <a:r>
              <a:rPr lang="en-US" altLang="ko-KR" sz="2400" dirty="0"/>
              <a:t>: 512*512 (default)</a:t>
            </a:r>
          </a:p>
          <a:p>
            <a:pPr>
              <a:lnSpc>
                <a:spcPct val="140000"/>
              </a:lnSpc>
            </a:pPr>
            <a:r>
              <a:rPr lang="en-US" altLang="ko-KR" sz="2400" dirty="0" err="1"/>
              <a:t>Num_Inference_step</a:t>
            </a:r>
            <a:r>
              <a:rPr lang="en-US" altLang="ko-KR" sz="2400" dirty="0"/>
              <a:t> : 50 </a:t>
            </a:r>
          </a:p>
          <a:p>
            <a:pPr>
              <a:lnSpc>
                <a:spcPct val="140000"/>
              </a:lnSpc>
            </a:pPr>
            <a:r>
              <a:rPr lang="en-US" altLang="ko-KR" sz="2400" dirty="0"/>
              <a:t>prompt</a:t>
            </a:r>
            <a:r>
              <a:rPr lang="ko-KR" altLang="en-US" sz="2400" dirty="0"/>
              <a:t>는 기본 </a:t>
            </a:r>
            <a:r>
              <a:rPr lang="en-US" altLang="ko-KR" sz="2400" dirty="0"/>
              <a:t>prompt </a:t>
            </a:r>
            <a:r>
              <a:rPr lang="ko-KR" altLang="en-US" sz="2400" dirty="0"/>
              <a:t>제공 </a:t>
            </a:r>
            <a:r>
              <a:rPr lang="en-US" altLang="ko-KR" sz="2400" dirty="0"/>
              <a:t>: masterpiece, good performance</a:t>
            </a:r>
            <a:endParaRPr lang="ko-KR" altLang="en-US" sz="2400" dirty="0"/>
          </a:p>
          <a:p>
            <a:pPr>
              <a:lnSpc>
                <a:spcPct val="140000"/>
              </a:lnSpc>
            </a:pPr>
            <a:r>
              <a:rPr lang="en-US" altLang="ko-KR" sz="2400" dirty="0"/>
              <a:t>Seed : random value</a:t>
            </a:r>
          </a:p>
          <a:p>
            <a:pPr>
              <a:lnSpc>
                <a:spcPct val="140000"/>
              </a:lnSpc>
            </a:pPr>
            <a:r>
              <a:rPr lang="en-US" altLang="ko-KR" sz="2400" dirty="0" err="1"/>
              <a:t>Guidance_scale</a:t>
            </a:r>
            <a:r>
              <a:rPr lang="en-US" altLang="ko-KR" sz="2400" dirty="0"/>
              <a:t> : 6~8 (recommend)</a:t>
            </a:r>
            <a:endParaRPr lang="en-US" sz="2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AA64A6-F645-0515-11FE-E14FFFD4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56947-2DC6-3E37-DEEE-44C496CB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73" y="2325081"/>
            <a:ext cx="341995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2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B4446-AC0B-D2FE-ACDC-AB468781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Invoke</a:t>
            </a:r>
            <a:r>
              <a:rPr lang="ko-KR" altLang="en-US" sz="5400"/>
              <a:t> </a:t>
            </a:r>
            <a:r>
              <a:rPr lang="en-US" altLang="ko-KR" sz="5400"/>
              <a:t>AI</a:t>
            </a:r>
            <a:endParaRPr lang="ko-KR" altLang="en-US" sz="5400"/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8655A9AA-442F-B122-8DEE-7AE128D7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68" y="2555538"/>
            <a:ext cx="3689394" cy="3410712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 Invoke AI took kit</a:t>
            </a:r>
            <a:r>
              <a:rPr lang="ko-KR" altLang="en-US" sz="2200" dirty="0"/>
              <a:t>을 이용하여 </a:t>
            </a:r>
            <a:r>
              <a:rPr lang="en-US" altLang="ko-KR" sz="2200" dirty="0" err="1"/>
              <a:t>Civit</a:t>
            </a:r>
            <a:r>
              <a:rPr lang="en-US" altLang="ko-KR" sz="2200" dirty="0"/>
              <a:t> AI</a:t>
            </a:r>
            <a:r>
              <a:rPr lang="ko-KR" altLang="en-US" sz="2200" dirty="0"/>
              <a:t>에서 선택한 </a:t>
            </a:r>
            <a:r>
              <a:rPr lang="en-US" altLang="ko-KR" sz="2200" dirty="0"/>
              <a:t>model</a:t>
            </a:r>
            <a:r>
              <a:rPr lang="ko-KR" altLang="en-US" sz="2200" dirty="0"/>
              <a:t>을 </a:t>
            </a:r>
            <a:r>
              <a:rPr lang="en-US" altLang="ko-KR" sz="2200" dirty="0"/>
              <a:t>command line</a:t>
            </a:r>
            <a:r>
              <a:rPr lang="ko-KR" altLang="en-US" sz="2200" dirty="0"/>
              <a:t>으로</a:t>
            </a:r>
            <a:r>
              <a:rPr lang="en-US" altLang="ko-KR" sz="2200" dirty="0"/>
              <a:t> </a:t>
            </a:r>
            <a:r>
              <a:rPr lang="ko-KR" altLang="en-US" sz="2200" dirty="0"/>
              <a:t>실행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altLang="ko-KR" sz="2200" dirty="0"/>
              <a:t>GUI</a:t>
            </a:r>
            <a:r>
              <a:rPr lang="ko-KR" altLang="en-US" sz="2200" dirty="0"/>
              <a:t>를 </a:t>
            </a:r>
            <a:r>
              <a:rPr lang="en-US" altLang="ko-KR" sz="2200" dirty="0"/>
              <a:t>command</a:t>
            </a:r>
            <a:r>
              <a:rPr lang="ko-KR" altLang="en-US" sz="2200" dirty="0"/>
              <a:t>로 실행시키기 위해</a:t>
            </a:r>
            <a:r>
              <a:rPr lang="en-US" altLang="ko-KR" sz="2200" dirty="0"/>
              <a:t>, </a:t>
            </a:r>
            <a:r>
              <a:rPr lang="ko-KR" altLang="en-US" sz="2200" dirty="0"/>
              <a:t>자체적인 </a:t>
            </a:r>
            <a:r>
              <a:rPr lang="en-US" altLang="ko-KR" sz="2200" dirty="0"/>
              <a:t>python code </a:t>
            </a:r>
            <a:r>
              <a:rPr lang="ko-KR" altLang="en-US" sz="2200" dirty="0"/>
              <a:t>필요 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VAE: kl-f8-anime2 </a:t>
            </a:r>
            <a:r>
              <a:rPr lang="ko-KR" altLang="en-US" sz="2200" dirty="0"/>
              <a:t>고정</a:t>
            </a:r>
            <a:endParaRPr lang="en-US" altLang="ko-KR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Scheduler : DDIM</a:t>
            </a:r>
          </a:p>
        </p:txBody>
      </p:sp>
      <p:pic>
        <p:nvPicPr>
          <p:cNvPr id="6146" name="Picture 2" descr="canvas preview">
            <a:extLst>
              <a:ext uri="{FF2B5EF4-FFF2-40B4-BE49-F238E27FC236}">
                <a16:creationId xmlns:a16="http://schemas.microsoft.com/office/drawing/2014/main" id="{7FD2795D-3B80-EF54-1607-9D0FAD37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1281" y="1616706"/>
            <a:ext cx="6903720" cy="39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내용 개체 틀 4" descr="텍스트, 화면, 스크린샷, 다크이(가) 표시된 사진&#10;&#10;자동 생성된 설명">
            <a:extLst>
              <a:ext uri="{FF2B5EF4-FFF2-40B4-BE49-F238E27FC236}">
                <a16:creationId xmlns:a16="http://schemas.microsoft.com/office/drawing/2014/main" id="{AFABE52F-E61D-5E95-5C1F-6B5C51613E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658" y="57485"/>
            <a:ext cx="2578087" cy="15017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D3AB3F-95EC-C602-E9CD-64AE7FA69EE7}"/>
              </a:ext>
            </a:extLst>
          </p:cNvPr>
          <p:cNvSpPr/>
          <p:nvPr/>
        </p:nvSpPr>
        <p:spPr>
          <a:xfrm>
            <a:off x="10607753" y="447472"/>
            <a:ext cx="953311" cy="583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D552EA-3CD6-1249-2117-8D77272ED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68" y="2295118"/>
            <a:ext cx="341995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59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Graphic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en-US" altLang="ko-KR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Extensions</a:t>
            </a:r>
          </a:p>
        </p:txBody>
      </p:sp>
      <p:sp>
        <p:nvSpPr>
          <p:cNvPr id="12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56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/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38" name="TextBox 37"/>
          <p:cNvSpPr txBox="1"/>
          <p:nvPr/>
        </p:nvSpPr>
        <p:spPr>
          <a:xfrm>
            <a:off x="5760361" y="2016166"/>
            <a:ext cx="65915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02746" y="5183342"/>
            <a:ext cx="70404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제목 1"/>
          <p:cNvSpPr>
            <a:spLocks noGrp="1"/>
          </p:cNvSpPr>
          <p:nvPr/>
        </p:nvSpPr>
        <p:spPr>
          <a:xfrm>
            <a:off x="1078675" y="1270805"/>
            <a:ext cx="1867725" cy="632574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4000" b="1" dirty="0">
                <a:latin typeface="+mj-lt"/>
                <a:ea typeface="+mj-ea"/>
                <a:cs typeface="+mj-cs"/>
              </a:rPr>
              <a:t>목차</a:t>
            </a:r>
            <a:endParaRPr kumimoji="0" lang="ko-KR" altLang="en-US" sz="4000" b="1" i="0" u="none" strike="noStrike" kern="1200" cap="none" spc="0" normalizeH="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부제목 2"/>
          <p:cNvSpPr>
            <a:spLocks noGrp="1"/>
          </p:cNvSpPr>
          <p:nvPr/>
        </p:nvSpPr>
        <p:spPr>
          <a:xfrm>
            <a:off x="1061630" y="2034140"/>
            <a:ext cx="3637790" cy="420668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1. What is done?</a:t>
            </a: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AI model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-Stable Diffusion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-Definition of Model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-Inpainting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-Upscaling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-Limitations of AI model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63583"/>
            <a:ext cx="2567496" cy="1203941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B316D3FD-7305-6858-56A1-72A06ED99829}"/>
              </a:ext>
            </a:extLst>
          </p:cNvPr>
          <p:cNvSpPr>
            <a:spLocks noGrp="1"/>
          </p:cNvSpPr>
          <p:nvPr/>
        </p:nvSpPr>
        <p:spPr>
          <a:xfrm>
            <a:off x="7090585" y="1746098"/>
            <a:ext cx="3637790" cy="420668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2. What will be done</a:t>
            </a: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-Interface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-UX/UI design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3. UI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스타일 가이드</a:t>
            </a: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endParaRPr lang="en-US" altLang="ko-KR" sz="20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4. ERD </a:t>
            </a:r>
            <a:r>
              <a:rPr kumimoji="0" lang="ko-KR" altLang="en-US" sz="20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설계</a:t>
            </a: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F17AEB93-D2C3-4EFE-B039-4E9C44371986}"/>
              </a:ext>
            </a:extLst>
          </p:cNvPr>
          <p:cNvSpPr>
            <a:spLocks noGrp="1"/>
          </p:cNvSpPr>
          <p:nvPr/>
        </p:nvSpPr>
        <p:spPr>
          <a:xfrm>
            <a:off x="4556666" y="2211268"/>
            <a:ext cx="3637790" cy="420668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Interface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-Needs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rgbClr val="000000"/>
                </a:solidFill>
                <a:latin typeface="맑은 고딕"/>
                <a:ea typeface="맑은 고딕"/>
              </a:rPr>
              <a:t>-Specific factors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UX/UI design</a:t>
            </a: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endParaRPr kumimoji="0" lang="en-US" altLang="ko-KR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pPr>
            <a:endParaRPr kumimoji="0" lang="ko-KR" altLang="en-US" sz="2000" b="0" i="0" u="none" strike="noStrike" kern="1200" cap="none" spc="0" normalizeH="0" baseline="0" dirty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8815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0A902-57EB-660A-1203-37A2E50C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 err="1"/>
              <a:t>Inpanting</a:t>
            </a:r>
            <a:endParaRPr lang="ko-KR" altLang="en-US" sz="48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6D33BFD-76E9-F836-7979-6B3D95E10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1726" y="1690688"/>
            <a:ext cx="763734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13A57-262F-CB18-0E1B-B301E6B23A26}"/>
              </a:ext>
            </a:extLst>
          </p:cNvPr>
          <p:cNvSpPr txBox="1"/>
          <p:nvPr/>
        </p:nvSpPr>
        <p:spPr>
          <a:xfrm>
            <a:off x="690880" y="1892102"/>
            <a:ext cx="3770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목적 </a:t>
            </a:r>
            <a:r>
              <a:rPr lang="en-US" altLang="ko-KR" sz="2400" dirty="0"/>
              <a:t>: Image generator</a:t>
            </a:r>
            <a:r>
              <a:rPr lang="ko-KR" altLang="en-US" sz="2400" dirty="0"/>
              <a:t>의 고질적인 문제인 </a:t>
            </a:r>
            <a:r>
              <a:rPr lang="en-US" altLang="ko-KR" sz="2400" dirty="0"/>
              <a:t>‘</a:t>
            </a:r>
            <a:r>
              <a:rPr lang="ko-KR" altLang="en-US" sz="2400" dirty="0"/>
              <a:t>손</a:t>
            </a:r>
            <a:r>
              <a:rPr lang="en-US" altLang="ko-KR" sz="2400" dirty="0"/>
              <a:t>’ </a:t>
            </a:r>
            <a:r>
              <a:rPr lang="ko-KR" altLang="en-US" sz="2400" dirty="0"/>
              <a:t>에 대한 표현력 증가</a:t>
            </a:r>
          </a:p>
        </p:txBody>
      </p:sp>
      <p:pic>
        <p:nvPicPr>
          <p:cNvPr id="6" name="Picture 2" descr="제21탄][파이썬][라이브러리] PIL(Pillow) 라이브러리를 이용하여 이미지 저장하기(캡쳐하기) : 네이버 블로그">
            <a:extLst>
              <a:ext uri="{FF2B5EF4-FFF2-40B4-BE49-F238E27FC236}">
                <a16:creationId xmlns:a16="http://schemas.microsoft.com/office/drawing/2014/main" id="{DA5B256C-FB45-8DFD-0E51-B1CDA06CE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3293845"/>
            <a:ext cx="1930400" cy="261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CAAFBF-E6D5-40F2-0AEE-E16EEAB5A3D8}"/>
              </a:ext>
            </a:extLst>
          </p:cNvPr>
          <p:cNvSpPr txBox="1"/>
          <p:nvPr/>
        </p:nvSpPr>
        <p:spPr>
          <a:xfrm>
            <a:off x="838200" y="5936524"/>
            <a:ext cx="2936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</a:rPr>
              <a:t>Tkinter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을 사용한 </a:t>
            </a: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그림판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DD734C-8470-8000-5C7A-F50E356CD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060" y="199858"/>
            <a:ext cx="3924300" cy="13226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1234F2-A12D-62DA-BF50-5174207D0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44" y="1522492"/>
            <a:ext cx="341995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08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4A4B45-2A18-175F-19CB-44D697E17317}"/>
              </a:ext>
            </a:extLst>
          </p:cNvPr>
          <p:cNvSpPr txBox="1"/>
          <p:nvPr/>
        </p:nvSpPr>
        <p:spPr>
          <a:xfrm>
            <a:off x="518160" y="243840"/>
            <a:ext cx="9499600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Input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prompt : </a:t>
            </a:r>
            <a:r>
              <a:rPr lang="ko-KR" altLang="en-US" dirty="0"/>
              <a:t>원본 이미지의 </a:t>
            </a:r>
            <a:r>
              <a:rPr lang="en-US" altLang="ko-KR" dirty="0"/>
              <a:t>prompt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negative_prompt</a:t>
            </a:r>
            <a:r>
              <a:rPr lang="en-US" altLang="ko-KR" dirty="0"/>
              <a:t> : </a:t>
            </a:r>
            <a:r>
              <a:rPr lang="ko-KR" altLang="en-US" dirty="0"/>
              <a:t>원본 이미지의 </a:t>
            </a:r>
            <a:r>
              <a:rPr lang="en-US" altLang="ko-KR" dirty="0"/>
              <a:t>negative prompt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num_images_per_prompt</a:t>
            </a:r>
            <a:r>
              <a:rPr lang="en-US" altLang="ko-KR" dirty="0"/>
              <a:t> : 4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num_inference_steps</a:t>
            </a:r>
            <a:r>
              <a:rPr lang="en-US" altLang="ko-KR" dirty="0"/>
              <a:t> : 50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guidance_scale</a:t>
            </a:r>
            <a:r>
              <a:rPr lang="en-US" altLang="ko-KR" dirty="0"/>
              <a:t> : 7~8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rgbClr val="FF0000"/>
                </a:solidFill>
              </a:rPr>
              <a:t>image : </a:t>
            </a:r>
            <a:r>
              <a:rPr lang="ko-KR" altLang="en-US" dirty="0">
                <a:solidFill>
                  <a:srgbClr val="FF0000"/>
                </a:solidFill>
              </a:rPr>
              <a:t>원본 이미지</a:t>
            </a:r>
            <a:endParaRPr lang="en-US" altLang="ko-KR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>
                <a:solidFill>
                  <a:srgbClr val="FF0000"/>
                </a:solidFill>
              </a:rPr>
              <a:t>mask_image</a:t>
            </a:r>
            <a:r>
              <a:rPr lang="en-US" altLang="ko-KR" dirty="0">
                <a:solidFill>
                  <a:srgbClr val="FF0000"/>
                </a:solidFill>
              </a:rPr>
              <a:t> : masking image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generator : random seed value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rgbClr val="FF0000"/>
                </a:solidFill>
              </a:rPr>
              <a:t>strength : 3.0 ~ 8.0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 model : </a:t>
            </a:r>
            <a:r>
              <a:rPr lang="en-US" altLang="ko-KR" dirty="0" err="1"/>
              <a:t>runwayml</a:t>
            </a:r>
            <a:r>
              <a:rPr lang="en-US" altLang="ko-KR" dirty="0"/>
              <a:t>/stable-diffusion-inpainting (</a:t>
            </a:r>
            <a:r>
              <a:rPr lang="en-US" altLang="ko-KR" dirty="0" err="1"/>
              <a:t>huggingface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2B05A-62E6-417E-80C9-A9DD1023A16F}"/>
              </a:ext>
            </a:extLst>
          </p:cNvPr>
          <p:cNvSpPr txBox="1"/>
          <p:nvPr/>
        </p:nvSpPr>
        <p:spPr>
          <a:xfrm>
            <a:off x="772160" y="4927600"/>
            <a:ext cx="1040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Strength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값이 클 수록 변화가 커지므로</a:t>
            </a:r>
            <a:r>
              <a:rPr lang="en-US" altLang="ko-KR" dirty="0"/>
              <a:t>, </a:t>
            </a:r>
            <a:r>
              <a:rPr lang="ko-KR" altLang="en-US" dirty="0"/>
              <a:t>처음엔 크게 잡고 점점 낮춘다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Ex) 7.0 -&gt; 5.0 -&gt; 3.0</a:t>
            </a:r>
          </a:p>
          <a:p>
            <a:endParaRPr lang="en-US" altLang="ko-KR" dirty="0"/>
          </a:p>
          <a:p>
            <a:r>
              <a:rPr lang="ko-KR" altLang="en-US" dirty="0"/>
              <a:t>수정이 잘 된 </a:t>
            </a:r>
            <a:r>
              <a:rPr lang="en-US" altLang="ko-KR" dirty="0"/>
              <a:t>image</a:t>
            </a:r>
            <a:r>
              <a:rPr lang="ko-KR" altLang="en-US" dirty="0"/>
              <a:t>가 있다면 그 </a:t>
            </a:r>
            <a:r>
              <a:rPr lang="en-US" altLang="ko-KR" dirty="0"/>
              <a:t>image</a:t>
            </a:r>
            <a:r>
              <a:rPr lang="ko-KR" altLang="en-US" dirty="0"/>
              <a:t>를 원본으로 다시 바꾸는 방식으로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6137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C5BDE6-2C70-F7A7-3697-0E6DDAF09CF3}"/>
              </a:ext>
            </a:extLst>
          </p:cNvPr>
          <p:cNvSpPr txBox="1"/>
          <p:nvPr/>
        </p:nvSpPr>
        <p:spPr>
          <a:xfrm>
            <a:off x="436880" y="264160"/>
            <a:ext cx="1125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부가 효과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7CA70-21B0-835C-C377-7511E435D411}"/>
              </a:ext>
            </a:extLst>
          </p:cNvPr>
          <p:cNvSpPr txBox="1"/>
          <p:nvPr/>
        </p:nvSpPr>
        <p:spPr>
          <a:xfrm>
            <a:off x="467360" y="924560"/>
            <a:ext cx="1088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 뿐만이 아니라 다른 부위도 가능하다</a:t>
            </a:r>
            <a:r>
              <a:rPr lang="en-US" altLang="ko-KR" dirty="0"/>
              <a:t>. </a:t>
            </a:r>
            <a:r>
              <a:rPr lang="ko-KR" altLang="en-US" dirty="0"/>
              <a:t>다양하게 사용이 가능</a:t>
            </a:r>
          </a:p>
        </p:txBody>
      </p:sp>
      <p:pic>
        <p:nvPicPr>
          <p:cNvPr id="1028" name="Picture 4" descr="GitHub - Mugichoko445/Fast-Digital-Image-Inpainting: &quot;Fast Digital Image  Inpainting&quot; using OpenCV (C++)">
            <a:extLst>
              <a:ext uri="{FF2B5EF4-FFF2-40B4-BE49-F238E27FC236}">
                <a16:creationId xmlns:a16="http://schemas.microsoft.com/office/drawing/2014/main" id="{2D6038CE-F9CF-911D-6507-B71F3948E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1584960"/>
            <a:ext cx="10474960" cy="45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86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15 AI Image Upscaler for 2023 | Make Images Professional with AI  Upscaling - TopTen.ai">
            <a:extLst>
              <a:ext uri="{FF2B5EF4-FFF2-40B4-BE49-F238E27FC236}">
                <a16:creationId xmlns:a16="http://schemas.microsoft.com/office/drawing/2014/main" id="{FB7E7B9E-45EF-AEC4-07A9-112AFCB93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84" y="4164554"/>
            <a:ext cx="4816193" cy="206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27834-40ED-577D-7394-66526C8D8C21}"/>
              </a:ext>
            </a:extLst>
          </p:cNvPr>
          <p:cNvSpPr txBox="1"/>
          <p:nvPr/>
        </p:nvSpPr>
        <p:spPr>
          <a:xfrm>
            <a:off x="457200" y="1398051"/>
            <a:ext cx="830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표지와 같이 사용 목적에 따른 이미지 크기 변화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B5E60-7657-17B2-692D-124EB28C4627}"/>
              </a:ext>
            </a:extLst>
          </p:cNvPr>
          <p:cNvSpPr txBox="1"/>
          <p:nvPr/>
        </p:nvSpPr>
        <p:spPr>
          <a:xfrm>
            <a:off x="457200" y="176784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작동 방식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4B3F72-DA6A-9AFF-B6A1-3B7CDB10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877" y="1767535"/>
            <a:ext cx="6336723" cy="47940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D9A525-4F4C-3ABB-8082-A7899064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36" y="-334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Upscaling</a:t>
            </a:r>
            <a:endParaRPr lang="ko-KR" altLang="en-US" sz="4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BA7C4B-2911-DDBA-93BE-187562AC9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3997"/>
            <a:ext cx="3419952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3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4A4B45-2A18-175F-19CB-44D697E17317}"/>
              </a:ext>
            </a:extLst>
          </p:cNvPr>
          <p:cNvSpPr txBox="1"/>
          <p:nvPr/>
        </p:nvSpPr>
        <p:spPr>
          <a:xfrm>
            <a:off x="518160" y="243840"/>
            <a:ext cx="9499600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Input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prompt : </a:t>
            </a:r>
            <a:r>
              <a:rPr lang="ko-KR" altLang="en-US" dirty="0"/>
              <a:t>원본 이미지의 </a:t>
            </a:r>
            <a:r>
              <a:rPr lang="en-US" altLang="ko-KR" dirty="0"/>
              <a:t>prompt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negative_prompt</a:t>
            </a:r>
            <a:r>
              <a:rPr lang="en-US" altLang="ko-KR" dirty="0"/>
              <a:t> : </a:t>
            </a:r>
            <a:r>
              <a:rPr lang="ko-KR" altLang="en-US" dirty="0"/>
              <a:t>원본 이미지의 </a:t>
            </a:r>
            <a:r>
              <a:rPr lang="en-US" altLang="ko-KR" dirty="0"/>
              <a:t>negative prompt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num_images_per_prompt</a:t>
            </a:r>
            <a:r>
              <a:rPr lang="en-US" altLang="ko-KR" dirty="0"/>
              <a:t> : 4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num_inference_steps</a:t>
            </a:r>
            <a:r>
              <a:rPr lang="en-US" altLang="ko-KR" dirty="0"/>
              <a:t> : 50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guidance_scale</a:t>
            </a:r>
            <a:r>
              <a:rPr lang="en-US" altLang="ko-KR" dirty="0"/>
              <a:t> : 7~8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rgbClr val="FF0000"/>
                </a:solidFill>
              </a:rPr>
              <a:t>image : </a:t>
            </a:r>
            <a:r>
              <a:rPr lang="ko-KR" altLang="en-US" dirty="0">
                <a:solidFill>
                  <a:srgbClr val="FF0000"/>
                </a:solidFill>
              </a:rPr>
              <a:t>원본 이미지</a:t>
            </a:r>
            <a:endParaRPr lang="en-US" altLang="ko-KR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generator : random seed value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 model : </a:t>
            </a:r>
            <a:r>
              <a:rPr lang="en-US" altLang="ko-KR" dirty="0" err="1"/>
              <a:t>stabilityai</a:t>
            </a:r>
            <a:r>
              <a:rPr lang="en-US" altLang="ko-KR" dirty="0"/>
              <a:t>/sd-x2-latent-upscaler (</a:t>
            </a:r>
            <a:r>
              <a:rPr lang="en-US" altLang="ko-KR" dirty="0" err="1"/>
              <a:t>huggingface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	          </a:t>
            </a:r>
            <a:r>
              <a:rPr lang="en-US" altLang="ko-KR" dirty="0" err="1"/>
              <a:t>stabilityai</a:t>
            </a:r>
            <a:r>
              <a:rPr lang="en-US" altLang="ko-KR" dirty="0"/>
              <a:t>/stable-diffusion-x4-upscaler (</a:t>
            </a:r>
            <a:r>
              <a:rPr lang="en-US" altLang="ko-KR" dirty="0" err="1"/>
              <a:t>huggingface</a:t>
            </a:r>
            <a:r>
              <a:rPr lang="en-US" altLang="ko-KR" dirty="0"/>
              <a:t>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aspect ratio : </a:t>
            </a:r>
            <a:r>
              <a:rPr lang="ko-KR" altLang="en-US" dirty="0" err="1">
                <a:solidFill>
                  <a:srgbClr val="FF0000"/>
                </a:solidFill>
              </a:rPr>
              <a:t>종횡비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2B05A-62E6-417E-80C9-A9DD1023A16F}"/>
              </a:ext>
            </a:extLst>
          </p:cNvPr>
          <p:cNvSpPr txBox="1"/>
          <p:nvPr/>
        </p:nvSpPr>
        <p:spPr>
          <a:xfrm>
            <a:off x="792480" y="5242560"/>
            <a:ext cx="1040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 X 512 -&gt; 1024 X 1024 </a:t>
            </a:r>
            <a:r>
              <a:rPr lang="ko-KR" altLang="en-US" dirty="0"/>
              <a:t>도 가능하지만 종횡비를 다르게 줄 수도 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512 X</a:t>
            </a:r>
            <a:r>
              <a:rPr lang="ko-KR" altLang="en-US" dirty="0"/>
              <a:t> </a:t>
            </a:r>
            <a:r>
              <a:rPr lang="en-US" altLang="ko-KR" dirty="0"/>
              <a:t>512 -&gt; 768 X 512 or 512 X 768</a:t>
            </a:r>
          </a:p>
        </p:txBody>
      </p:sp>
    </p:spTree>
    <p:extLst>
      <p:ext uri="{BB962C8B-B14F-4D97-AF65-F5344CB8AC3E}">
        <p14:creationId xmlns:p14="http://schemas.microsoft.com/office/powerpoint/2010/main" val="4039699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Graphic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ko-KR" alt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윤리적 고려 사항</a:t>
            </a:r>
            <a:br>
              <a:rPr lang="ko-KR" alt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ko-KR" alt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및 제약사항</a:t>
            </a:r>
          </a:p>
        </p:txBody>
      </p:sp>
      <p:sp>
        <p:nvSpPr>
          <p:cNvPr id="12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27834-40ED-577D-7394-66526C8D8C21}"/>
              </a:ext>
            </a:extLst>
          </p:cNvPr>
          <p:cNvSpPr txBox="1"/>
          <p:nvPr/>
        </p:nvSpPr>
        <p:spPr>
          <a:xfrm>
            <a:off x="457200" y="1398508"/>
            <a:ext cx="830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선정적인 이미지 제거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B5E60-7657-17B2-692D-124EB28C4627}"/>
              </a:ext>
            </a:extLst>
          </p:cNvPr>
          <p:cNvSpPr txBox="1"/>
          <p:nvPr/>
        </p:nvSpPr>
        <p:spPr>
          <a:xfrm>
            <a:off x="457200" y="176784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작동 방식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098" name="Picture 2" descr="Civitai Desktop App for Mac and PC - WebCatalog">
            <a:extLst>
              <a:ext uri="{FF2B5EF4-FFF2-40B4-BE49-F238E27FC236}">
                <a16:creationId xmlns:a16="http://schemas.microsoft.com/office/drawing/2014/main" id="{26F6C174-10D5-B18C-2F45-A8CB11C61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2950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9DDF4-C442-2DD4-FB4A-921150EF8CFB}"/>
              </a:ext>
            </a:extLst>
          </p:cNvPr>
          <p:cNvSpPr txBox="1"/>
          <p:nvPr/>
        </p:nvSpPr>
        <p:spPr>
          <a:xfrm>
            <a:off x="2987040" y="3181866"/>
            <a:ext cx="6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선정적이지 않은 </a:t>
            </a:r>
            <a:r>
              <a:rPr lang="en-US" altLang="ko-KR" dirty="0"/>
              <a:t>data set</a:t>
            </a:r>
            <a:r>
              <a:rPr lang="ko-KR" altLang="en-US" dirty="0"/>
              <a:t>으로 학습한 </a:t>
            </a:r>
            <a:r>
              <a:rPr lang="en-US" altLang="ko-KR" dirty="0" err="1"/>
              <a:t>Civitai</a:t>
            </a:r>
            <a:r>
              <a:rPr lang="en-US" altLang="ko-KR" dirty="0"/>
              <a:t> model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pic>
        <p:nvPicPr>
          <p:cNvPr id="4100" name="Picture 4" descr="Command Prompt Icon Symbol Signs Stock Vector (Royalty Free) 1597832551 |  Shutterstock">
            <a:extLst>
              <a:ext uri="{FF2B5EF4-FFF2-40B4-BE49-F238E27FC236}">
                <a16:creationId xmlns:a16="http://schemas.microsoft.com/office/drawing/2014/main" id="{C4D3ED17-A933-456A-E417-90A14632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9938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8727D-AA95-F793-FCBA-41E387953EDD}"/>
              </a:ext>
            </a:extLst>
          </p:cNvPr>
          <p:cNvSpPr txBox="1"/>
          <p:nvPr/>
        </p:nvSpPr>
        <p:spPr>
          <a:xfrm>
            <a:off x="2987040" y="5030986"/>
            <a:ext cx="673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Negative prompt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검열</a:t>
            </a:r>
            <a:br>
              <a:rPr lang="en-US" altLang="ko-KR" dirty="0"/>
            </a:br>
            <a:r>
              <a:rPr lang="en-US" altLang="ko-KR" dirty="0"/>
              <a:t>	ex) nsfw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EA87F2-0D20-A855-1AA9-01749ECF3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3322"/>
            <a:ext cx="3419952" cy="32389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F28873B-0292-EC19-31A2-9258E64C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36" y="-3341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800"/>
              <a:t>윤리적 고려 사항 및 제약 사항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35140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2C1214-15D2-2A29-8FF5-A39C901C8B0A}"/>
              </a:ext>
            </a:extLst>
          </p:cNvPr>
          <p:cNvSpPr txBox="1"/>
          <p:nvPr/>
        </p:nvSpPr>
        <p:spPr>
          <a:xfrm>
            <a:off x="457200" y="349012"/>
            <a:ext cx="780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제약 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58FDD-C741-AA8C-85DE-B1C25C4E8F30}"/>
              </a:ext>
            </a:extLst>
          </p:cNvPr>
          <p:cNvSpPr txBox="1"/>
          <p:nvPr/>
        </p:nvSpPr>
        <p:spPr>
          <a:xfrm>
            <a:off x="808037" y="1516062"/>
            <a:ext cx="1028192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기본적으로 </a:t>
            </a:r>
            <a:r>
              <a:rPr lang="en-US" altLang="ko-KR" dirty="0"/>
              <a:t>image generation model</a:t>
            </a:r>
            <a:r>
              <a:rPr lang="ko-KR" altLang="en-US" dirty="0"/>
              <a:t>은 손이나 얼굴의 </a:t>
            </a:r>
            <a:r>
              <a:rPr lang="ko-KR" altLang="en-US" dirty="0" err="1"/>
              <a:t>뭉개짐</a:t>
            </a:r>
            <a:r>
              <a:rPr lang="ko-KR" altLang="en-US" dirty="0"/>
              <a:t> 현상이 존재한다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이를 해결하기 위해 </a:t>
            </a:r>
            <a:r>
              <a:rPr lang="en-US" altLang="ko-KR" dirty="0"/>
              <a:t>Inpainting </a:t>
            </a:r>
            <a:r>
              <a:rPr lang="ko-KR" altLang="en-US" dirty="0"/>
              <a:t>기법을 이용하여 해결하지만 그럼에도 쉽지 않은 과정이다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따라서 </a:t>
            </a:r>
            <a:r>
              <a:rPr lang="en-US" altLang="ko-KR" dirty="0"/>
              <a:t>Inpainting </a:t>
            </a:r>
            <a:r>
              <a:rPr lang="ko-KR" altLang="en-US" dirty="0"/>
              <a:t>기법을 통해 문제점을 해결하는 과정에서 다소 시간이 걸릴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 descr="Midjourney Fail - why don't AI art generators understand hands? : r/ midjourney">
            <a:extLst>
              <a:ext uri="{FF2B5EF4-FFF2-40B4-BE49-F238E27FC236}">
                <a16:creationId xmlns:a16="http://schemas.microsoft.com/office/drawing/2014/main" id="{D40CCB03-706C-F223-2185-973EE454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" y="3599069"/>
            <a:ext cx="2880042" cy="28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6F54CCE-602C-F113-B247-6FD98658A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3599070"/>
            <a:ext cx="2880042" cy="28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맞, 화살표 아이콘 에 Dripicons">
            <a:extLst>
              <a:ext uri="{FF2B5EF4-FFF2-40B4-BE49-F238E27FC236}">
                <a16:creationId xmlns:a16="http://schemas.microsoft.com/office/drawing/2014/main" id="{313797A4-C138-F1F7-1521-310FDC58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118" y="386111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물음표 - 무료 모양과 기호개 아이콘">
            <a:extLst>
              <a:ext uri="{FF2B5EF4-FFF2-40B4-BE49-F238E27FC236}">
                <a16:creationId xmlns:a16="http://schemas.microsoft.com/office/drawing/2014/main" id="{18910534-67CF-5A1D-569E-C92C975B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197" y="396752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918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1000">
                <a:solidFill>
                  <a:schemeClr val="bg1"/>
                </a:solidFill>
                <a:latin typeface="Arial"/>
                <a:cs typeface="Arial"/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Arial"/>
                <a:cs typeface="Arial"/>
              </a:rPr>
              <a:t>Saebyeol’s</a:t>
            </a:r>
            <a:r>
              <a:rPr lang="ko-KR" altLang="en-US" sz="100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Arial"/>
                <a:cs typeface="Arial"/>
              </a:rPr>
              <a:t>PowerPoint</a:t>
            </a:r>
            <a:endParaRPr lang="ko-KR" altLang="en-US" sz="100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64757" y="2579222"/>
            <a:ext cx="2913363" cy="1699555"/>
            <a:chOff x="4364757" y="2117558"/>
            <a:chExt cx="2913363" cy="1699555"/>
          </a:xfrm>
        </p:grpSpPr>
        <p:sp>
          <p:nvSpPr>
            <p:cNvPr id="10" name="TextBox 9"/>
            <p:cNvSpPr txBox="1"/>
            <p:nvPr/>
          </p:nvSpPr>
          <p:spPr>
            <a:xfrm>
              <a:off x="4364757" y="2117558"/>
              <a:ext cx="291336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Interface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32197" y="3109227"/>
              <a:ext cx="184730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;p7">
            <a:extLst>
              <a:ext uri="{FF2B5EF4-FFF2-40B4-BE49-F238E27FC236}">
                <a16:creationId xmlns:a16="http://schemas.microsoft.com/office/drawing/2014/main" id="{493E67C1-09E1-FA60-8D45-3FFFB84DFB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2600" y="365125"/>
            <a:ext cx="9423400" cy="1016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4100" b="1" dirty="0">
                <a:latin typeface="Arial"/>
                <a:ea typeface="Arial"/>
                <a:cs typeface="Arial"/>
                <a:sym typeface="Arial"/>
              </a:rPr>
              <a:t>요구 사항</a:t>
            </a:r>
            <a:endParaRPr sz="41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Python, 수직, 로고 아이콘 에 Vector Logo">
            <a:extLst>
              <a:ext uri="{FF2B5EF4-FFF2-40B4-BE49-F238E27FC236}">
                <a16:creationId xmlns:a16="http://schemas.microsoft.com/office/drawing/2014/main" id="{C747A773-71E5-BE8A-F43D-1D1BA6A01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605087"/>
            <a:ext cx="20193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, 로고 아이콘 에 Vector Logo">
            <a:extLst>
              <a:ext uri="{FF2B5EF4-FFF2-40B4-BE49-F238E27FC236}">
                <a16:creationId xmlns:a16="http://schemas.microsoft.com/office/drawing/2014/main" id="{AC3BE60C-E0B2-477F-4E0F-533C53145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5" y="278257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change, 화살표 아이콘 에 CSS Vol.1">
            <a:extLst>
              <a:ext uri="{FF2B5EF4-FFF2-40B4-BE49-F238E27FC236}">
                <a16:creationId xmlns:a16="http://schemas.microsoft.com/office/drawing/2014/main" id="{1ECD87D6-08A7-7095-5A31-591EEB6CB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98" y="23574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41008D-7F32-90DC-1A15-043351A9478A}"/>
              </a:ext>
            </a:extLst>
          </p:cNvPr>
          <p:cNvSpPr txBox="1"/>
          <p:nvPr/>
        </p:nvSpPr>
        <p:spPr>
          <a:xfrm>
            <a:off x="2611120" y="2172771"/>
            <a:ext cx="179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AI(Local)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39BA0-5962-745F-5A55-B731363F3514}"/>
              </a:ext>
            </a:extLst>
          </p:cNvPr>
          <p:cNvSpPr txBox="1"/>
          <p:nvPr/>
        </p:nvSpPr>
        <p:spPr>
          <a:xfrm>
            <a:off x="7935595" y="2172771"/>
            <a:ext cx="179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Server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AF3DBC-5EAE-0C5A-0750-14A42579F9AD}"/>
              </a:ext>
            </a:extLst>
          </p:cNvPr>
          <p:cNvSpPr txBox="1"/>
          <p:nvPr/>
        </p:nvSpPr>
        <p:spPr>
          <a:xfrm>
            <a:off x="3317240" y="5476319"/>
            <a:ext cx="808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독립적으로 떨어져 있는 시스템을 연결해야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7DB818-12A4-99A6-2E9D-C876CAE90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1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570614" y="2562151"/>
            <a:ext cx="3052439" cy="1703144"/>
            <a:chOff x="4570614" y="2100487"/>
            <a:chExt cx="3052439" cy="1703144"/>
          </a:xfrm>
        </p:grpSpPr>
        <p:sp>
          <p:nvSpPr>
            <p:cNvPr id="7" name="TextBox 6"/>
            <p:cNvSpPr txBox="1"/>
            <p:nvPr/>
          </p:nvSpPr>
          <p:spPr>
            <a:xfrm>
              <a:off x="4570614" y="2100487"/>
              <a:ext cx="3052439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AI model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04535" y="3109227"/>
              <a:ext cx="335280" cy="6944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en-US" altLang="ko-KR" sz="4000" spc="-3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7">
            <a:extLst>
              <a:ext uri="{FF2B5EF4-FFF2-40B4-BE49-F238E27FC236}">
                <a16:creationId xmlns:a16="http://schemas.microsoft.com/office/drawing/2014/main" id="{099AE4F2-E36A-9ACB-AB7C-6E58E1D9C2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80" y="202565"/>
            <a:ext cx="4160520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100" b="1" dirty="0" err="1"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ko-KR" sz="4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100" b="1" dirty="0" err="1"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ko-KR" sz="4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100" b="1" dirty="0" err="1">
                <a:latin typeface="Arial"/>
                <a:ea typeface="Arial"/>
                <a:cs typeface="Arial"/>
                <a:sym typeface="Arial"/>
              </a:rPr>
              <a:t>done</a:t>
            </a:r>
            <a:endParaRPr sz="41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35406-720C-B898-614C-F082D5CBBCFE}"/>
              </a:ext>
            </a:extLst>
          </p:cNvPr>
          <p:cNvSpPr txBox="1"/>
          <p:nvPr/>
        </p:nvSpPr>
        <p:spPr>
          <a:xfrm>
            <a:off x="838200" y="1424682"/>
            <a:ext cx="1149604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Protocol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HTTP method [ POST, GET etc.]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Language : AI -&gt; python | Web server -&gt; Java</a:t>
            </a:r>
          </a:p>
          <a:p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Framework : python -&gt; flask + </a:t>
            </a:r>
            <a:r>
              <a:rPr lang="en-US" altLang="ko-KR" sz="2000" b="1" dirty="0" err="1"/>
              <a:t>ngrok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        Java    -&gt; spring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Data : JSON file (image, text etc.)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Library :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	python -&gt; OS (path), flask(web), torch(model), </a:t>
            </a:r>
            <a:r>
              <a:rPr lang="en-US" altLang="ko-KR" sz="2000" b="1" dirty="0" err="1"/>
              <a:t>gc</a:t>
            </a:r>
            <a:r>
              <a:rPr lang="en-US" altLang="ko-KR" sz="2000" b="1" dirty="0"/>
              <a:t> (memory), subprocess(script), 			     requests(interface) </a:t>
            </a:r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A6BA2D-4890-A9CE-8BAB-1EC0AC7A9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9" y="914400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7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ython, 수직, 로고 아이콘 에 Vector Logo">
            <a:extLst>
              <a:ext uri="{FF2B5EF4-FFF2-40B4-BE49-F238E27FC236}">
                <a16:creationId xmlns:a16="http://schemas.microsoft.com/office/drawing/2014/main" id="{339F8441-11F0-2139-F25D-D365F1ABC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112" y="2758196"/>
            <a:ext cx="20193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ava, 로고 아이콘 에 Vector Logo">
            <a:extLst>
              <a:ext uri="{FF2B5EF4-FFF2-40B4-BE49-F238E27FC236}">
                <a16:creationId xmlns:a16="http://schemas.microsoft.com/office/drawing/2014/main" id="{944C8745-E7B9-FEBC-DBAC-154DA5BEE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67" y="293567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xchange, 화살표 아이콘 에 CSS Vol.1">
            <a:extLst>
              <a:ext uri="{FF2B5EF4-FFF2-40B4-BE49-F238E27FC236}">
                <a16:creationId xmlns:a16="http://schemas.microsoft.com/office/drawing/2014/main" id="{06AC6D5E-6BBF-CBF8-EF63-5CC52350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760" y="25105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943DA-3317-EACC-9782-CE6E3A1E3B54}"/>
              </a:ext>
            </a:extLst>
          </p:cNvPr>
          <p:cNvSpPr txBox="1"/>
          <p:nvPr/>
        </p:nvSpPr>
        <p:spPr>
          <a:xfrm>
            <a:off x="2882482" y="2325880"/>
            <a:ext cx="179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AI(Local)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19F6C-07FB-8DA8-41C4-DF1F2F7D9728}"/>
              </a:ext>
            </a:extLst>
          </p:cNvPr>
          <p:cNvSpPr txBox="1"/>
          <p:nvPr/>
        </p:nvSpPr>
        <p:spPr>
          <a:xfrm>
            <a:off x="8206957" y="2325880"/>
            <a:ext cx="1791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Server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Json - 무료 상호 작용개 아이콘">
            <a:extLst>
              <a:ext uri="{FF2B5EF4-FFF2-40B4-BE49-F238E27FC236}">
                <a16:creationId xmlns:a16="http://schemas.microsoft.com/office/drawing/2014/main" id="{B98D6725-661A-F288-6BE3-BF40BA4CC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80" y="4062911"/>
            <a:ext cx="631662" cy="7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이미지 아이콘 에 ionicons">
            <a:extLst>
              <a:ext uri="{FF2B5EF4-FFF2-40B4-BE49-F238E27FC236}">
                <a16:creationId xmlns:a16="http://schemas.microsoft.com/office/drawing/2014/main" id="{9702A7E8-EDEC-F2B0-EEF4-94DBA7C4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3" y="2360414"/>
            <a:ext cx="963295" cy="96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i, 인, 정보, 칩, 기술, cpu 아이콘 에 Artificial Intelligence">
            <a:extLst>
              <a:ext uri="{FF2B5EF4-FFF2-40B4-BE49-F238E27FC236}">
                <a16:creationId xmlns:a16="http://schemas.microsoft.com/office/drawing/2014/main" id="{3E6E33B2-CE90-3262-7660-462731A95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60" y="4382332"/>
            <a:ext cx="1352779" cy="135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데이터베이스 아이콘 에 Zwicon">
            <a:extLst>
              <a:ext uri="{FF2B5EF4-FFF2-40B4-BE49-F238E27FC236}">
                <a16:creationId xmlns:a16="http://schemas.microsoft.com/office/drawing/2014/main" id="{154FDE86-FDC6-6B08-2072-030D0BA10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721" y="2972837"/>
            <a:ext cx="1440157" cy="144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FCD691C-0EAC-19BC-2770-5FC6566D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10" y="2207895"/>
            <a:ext cx="810516" cy="8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32DF3B6-CB5B-DC4F-4797-74F647D55717}"/>
              </a:ext>
            </a:extLst>
          </p:cNvPr>
          <p:cNvCxnSpPr>
            <a:stCxn id="5" idx="1"/>
            <a:endCxn id="2052" idx="3"/>
          </p:cNvCxnSpPr>
          <p:nvPr/>
        </p:nvCxnSpPr>
        <p:spPr>
          <a:xfrm flipH="1" flipV="1">
            <a:off x="1597878" y="2842062"/>
            <a:ext cx="864234" cy="104484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4D51891-D7FA-4F0F-ADB4-9A94DFB4F5D2}"/>
              </a:ext>
            </a:extLst>
          </p:cNvPr>
          <p:cNvCxnSpPr>
            <a:stCxn id="5" idx="1"/>
            <a:endCxn id="2054" idx="3"/>
          </p:cNvCxnSpPr>
          <p:nvPr/>
        </p:nvCxnSpPr>
        <p:spPr>
          <a:xfrm flipH="1">
            <a:off x="1706639" y="3886909"/>
            <a:ext cx="755473" cy="117181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1FD95C-E3C9-6512-3690-0BC9DC6383C3}"/>
              </a:ext>
            </a:extLst>
          </p:cNvPr>
          <p:cNvCxnSpPr>
            <a:stCxn id="6" idx="3"/>
            <a:endCxn id="2056" idx="1"/>
          </p:cNvCxnSpPr>
          <p:nvPr/>
        </p:nvCxnSpPr>
        <p:spPr>
          <a:xfrm flipV="1">
            <a:off x="10249117" y="3692916"/>
            <a:ext cx="384604" cy="1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Google Shape;133;p7">
            <a:extLst>
              <a:ext uri="{FF2B5EF4-FFF2-40B4-BE49-F238E27FC236}">
                <a16:creationId xmlns:a16="http://schemas.microsoft.com/office/drawing/2014/main" id="{306049FE-10E6-2AB6-BE12-A74CFE06C4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80" y="202565"/>
            <a:ext cx="4160520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100" b="1" dirty="0" err="1"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ko-KR" sz="4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100" b="1" dirty="0" err="1"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ko-KR" sz="4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100" b="1" dirty="0" err="1">
                <a:latin typeface="Arial"/>
                <a:ea typeface="Arial"/>
                <a:cs typeface="Arial"/>
                <a:sym typeface="Arial"/>
              </a:rPr>
              <a:t>done</a:t>
            </a:r>
            <a:endParaRPr sz="41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76F074-5BA9-6027-E48F-5B23E8E0E6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9" y="914400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24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861009" y="2825444"/>
            <a:ext cx="4355680" cy="1668777"/>
            <a:chOff x="3861009" y="2363780"/>
            <a:chExt cx="4355680" cy="1668777"/>
          </a:xfrm>
        </p:grpSpPr>
        <p:sp>
          <p:nvSpPr>
            <p:cNvPr id="8" name="TextBox 7"/>
            <p:cNvSpPr txBox="1"/>
            <p:nvPr/>
          </p:nvSpPr>
          <p:spPr>
            <a:xfrm>
              <a:off x="3861009" y="2363780"/>
              <a:ext cx="4355680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UX/UI design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6484" y="3109227"/>
              <a:ext cx="184731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en-US" altLang="ko-KR" sz="5400" spc="-3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7">
            <a:extLst>
              <a:ext uri="{FF2B5EF4-FFF2-40B4-BE49-F238E27FC236}">
                <a16:creationId xmlns:a16="http://schemas.microsoft.com/office/drawing/2014/main" id="{099AE4F2-E36A-9ACB-AB7C-6E58E1D9C2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80" y="2025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100" b="1" dirty="0">
                <a:latin typeface="Arial"/>
                <a:ea typeface="Arial"/>
                <a:cs typeface="Arial"/>
                <a:sym typeface="Arial"/>
              </a:rPr>
              <a:t>Main &amp; Login</a:t>
            </a:r>
            <a:endParaRPr sz="41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CFE0F86-7B08-D456-5C89-C23B5411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59" y="2538640"/>
            <a:ext cx="5607341" cy="3925842"/>
          </a:xfrm>
          <a:prstGeom prst="rect">
            <a:avLst/>
          </a:prstGeom>
        </p:spPr>
      </p:pic>
      <p:pic>
        <p:nvPicPr>
          <p:cNvPr id="7" name="그림 6" descr="웹사이트이(가) 표시된 사진&#10;&#10;자동 생성된 설명">
            <a:extLst>
              <a:ext uri="{FF2B5EF4-FFF2-40B4-BE49-F238E27FC236}">
                <a16:creationId xmlns:a16="http://schemas.microsoft.com/office/drawing/2014/main" id="{614B8527-04B8-3DE3-5F43-FD5502AD6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03" y="2528480"/>
            <a:ext cx="5554650" cy="39258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C95174-4FB0-E5BD-077D-3D4979786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36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7">
            <a:extLst>
              <a:ext uri="{FF2B5EF4-FFF2-40B4-BE49-F238E27FC236}">
                <a16:creationId xmlns:a16="http://schemas.microsoft.com/office/drawing/2014/main" id="{099AE4F2-E36A-9ACB-AB7C-6E58E1D9C2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80" y="2025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100" b="1" dirty="0"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US" sz="4100" b="1" dirty="0" err="1">
                <a:latin typeface="Arial"/>
                <a:ea typeface="Arial"/>
                <a:cs typeface="Arial"/>
                <a:sym typeface="Arial"/>
              </a:rPr>
              <a:t>Process_Author</a:t>
            </a:r>
            <a:endParaRPr sz="41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C95174-4FB0-E5BD-077D-3D497978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612ACF-528B-AC9F-72C3-226567386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8" y="2296161"/>
            <a:ext cx="5132482" cy="3653962"/>
          </a:xfrm>
          <a:prstGeom prst="rect">
            <a:avLst/>
          </a:prstGeom>
        </p:spPr>
      </p:pic>
      <p:pic>
        <p:nvPicPr>
          <p:cNvPr id="8" name="그림 7" descr="텍스트, 스크린샷, 모니터, 블랙이(가) 표시된 사진&#10;&#10;자동 생성된 설명">
            <a:extLst>
              <a:ext uri="{FF2B5EF4-FFF2-40B4-BE49-F238E27FC236}">
                <a16:creationId xmlns:a16="http://schemas.microsoft.com/office/drawing/2014/main" id="{D9F719E2-C451-3715-21E9-7675C4102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482" y="2296160"/>
            <a:ext cx="5207872" cy="3653962"/>
          </a:xfrm>
          <a:prstGeom prst="rect">
            <a:avLst/>
          </a:prstGeom>
        </p:spPr>
      </p:pic>
      <p:pic>
        <p:nvPicPr>
          <p:cNvPr id="9" name="Picture 6" descr="맞, 화살표 아이콘 에 Dripicons">
            <a:extLst>
              <a:ext uri="{FF2B5EF4-FFF2-40B4-BE49-F238E27FC236}">
                <a16:creationId xmlns:a16="http://schemas.microsoft.com/office/drawing/2014/main" id="{9966D9FA-F70E-93B9-1405-88830F036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608" y="3889443"/>
            <a:ext cx="677393" cy="67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6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7">
            <a:extLst>
              <a:ext uri="{FF2B5EF4-FFF2-40B4-BE49-F238E27FC236}">
                <a16:creationId xmlns:a16="http://schemas.microsoft.com/office/drawing/2014/main" id="{099AE4F2-E36A-9ACB-AB7C-6E58E1D9C2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80" y="2025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sz="4100" b="1" dirty="0">
                <a:latin typeface="Arial"/>
                <a:ea typeface="Arial"/>
                <a:cs typeface="Arial"/>
                <a:sym typeface="Arial"/>
              </a:rPr>
              <a:t>Main </a:t>
            </a:r>
            <a:r>
              <a:rPr lang="en-US" sz="4100" b="1" dirty="0" err="1">
                <a:latin typeface="Arial"/>
                <a:ea typeface="Arial"/>
                <a:cs typeface="Arial"/>
                <a:sym typeface="Arial"/>
              </a:rPr>
              <a:t>Process_Author</a:t>
            </a:r>
            <a:endParaRPr sz="41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C95174-4FB0-E5BD-077D-3D497978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  <p:pic>
        <p:nvPicPr>
          <p:cNvPr id="9" name="Picture 6" descr="맞, 화살표 아이콘 에 Dripicons">
            <a:extLst>
              <a:ext uri="{FF2B5EF4-FFF2-40B4-BE49-F238E27FC236}">
                <a16:creationId xmlns:a16="http://schemas.microsoft.com/office/drawing/2014/main" id="{9966D9FA-F70E-93B9-1405-88830F036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199" y="3616725"/>
            <a:ext cx="629602" cy="62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텍스트, 스크린샷, 화면이(가) 표시된 사진&#10;&#10;자동 생성된 설명">
            <a:extLst>
              <a:ext uri="{FF2B5EF4-FFF2-40B4-BE49-F238E27FC236}">
                <a16:creationId xmlns:a16="http://schemas.microsoft.com/office/drawing/2014/main" id="{951D613E-9D67-6EE1-75EA-CF9150C71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70" y="2245359"/>
            <a:ext cx="5298530" cy="3737415"/>
          </a:xfrm>
          <a:prstGeom prst="rect">
            <a:avLst/>
          </a:prstGeom>
        </p:spPr>
      </p:pic>
      <p:pic>
        <p:nvPicPr>
          <p:cNvPr id="12" name="그림 11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50176C1A-5252-01D6-AFF1-9D4BE4D89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9" y="2223907"/>
            <a:ext cx="5374641" cy="37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45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3;p7">
            <a:extLst>
              <a:ext uri="{FF2B5EF4-FFF2-40B4-BE49-F238E27FC236}">
                <a16:creationId xmlns:a16="http://schemas.microsoft.com/office/drawing/2014/main" id="{099AE4F2-E36A-9ACB-AB7C-6E58E1D9C2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480" y="10143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sz="4100" b="1" dirty="0">
                <a:latin typeface="Arial"/>
                <a:ea typeface="Arial"/>
                <a:cs typeface="Arial"/>
                <a:sym typeface="Arial"/>
              </a:rPr>
              <a:t>세부사항</a:t>
            </a:r>
            <a:endParaRPr sz="41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C95174-4FB0-E5BD-077D-3D4979786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45D2DBF-A9E0-B83B-7147-E84DC5C63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63" y="2971652"/>
            <a:ext cx="2240474" cy="3414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68A8F8-FD2E-D55A-333D-AD91A2C513AF}"/>
              </a:ext>
            </a:extLst>
          </p:cNvPr>
          <p:cNvSpPr txBox="1"/>
          <p:nvPr/>
        </p:nvSpPr>
        <p:spPr>
          <a:xfrm>
            <a:off x="642717" y="2184618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Primary Color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DCD38-1C54-092E-7271-6988C4F2B90F}"/>
              </a:ext>
            </a:extLst>
          </p:cNvPr>
          <p:cNvSpPr txBox="1"/>
          <p:nvPr/>
        </p:nvSpPr>
        <p:spPr>
          <a:xfrm>
            <a:off x="5062317" y="2186622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Design Tool</a:t>
            </a:r>
            <a:endParaRPr lang="ko-KR" altLang="en-US" dirty="0"/>
          </a:p>
        </p:txBody>
      </p:sp>
      <p:pic>
        <p:nvPicPr>
          <p:cNvPr id="1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D1380EB2-F7EF-871B-BBCF-551683297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17" y="2971652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141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2960558" y="2967335"/>
            <a:ext cx="6455613" cy="1311442"/>
            <a:chOff x="2960558" y="2505671"/>
            <a:chExt cx="6455613" cy="1311442"/>
          </a:xfrm>
        </p:grpSpPr>
        <p:sp>
          <p:nvSpPr>
            <p:cNvPr id="17" name="TextBox 16"/>
            <p:cNvSpPr txBox="1"/>
            <p:nvPr/>
          </p:nvSpPr>
          <p:spPr>
            <a:xfrm>
              <a:off x="2960558" y="2505671"/>
              <a:ext cx="645561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What will be done?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03634" y="3109227"/>
              <a:ext cx="18473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Graphic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en-US" altLang="ko-KR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Interface</a:t>
            </a:r>
            <a:endParaRPr lang="ko-KR" altLang="en-US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6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y 파일 형식 - 무료 상호 작용개 아이콘">
            <a:extLst>
              <a:ext uri="{FF2B5EF4-FFF2-40B4-BE49-F238E27FC236}">
                <a16:creationId xmlns:a16="http://schemas.microsoft.com/office/drawing/2014/main" id="{5C307E49-5E40-8395-7AD1-0EAEABAF2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9" y="2194562"/>
            <a:ext cx="1579562" cy="15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725B8B-F7C0-A829-80A0-2895E584DF88}"/>
              </a:ext>
            </a:extLst>
          </p:cNvPr>
          <p:cNvSpPr txBox="1"/>
          <p:nvPr/>
        </p:nvSpPr>
        <p:spPr>
          <a:xfrm>
            <a:off x="3606800" y="2685812"/>
            <a:ext cx="6614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Path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&amp;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Image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name</a:t>
            </a:r>
            <a:r>
              <a:rPr lang="ko-KR" altLang="en-US" sz="2000" b="1" dirty="0"/>
              <a:t> </a:t>
            </a:r>
          </a:p>
        </p:txBody>
      </p:sp>
      <p:pic>
        <p:nvPicPr>
          <p:cNvPr id="3076" name="Picture 4" descr="Gpu - 무료 컴퓨터개 아이콘">
            <a:extLst>
              <a:ext uri="{FF2B5EF4-FFF2-40B4-BE49-F238E27FC236}">
                <a16:creationId xmlns:a16="http://schemas.microsoft.com/office/drawing/2014/main" id="{52C90C78-5764-6955-39F0-8FB299FFD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9" y="4475482"/>
            <a:ext cx="1579562" cy="15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81D6F-5BC7-2A72-1DCF-3F88FB8A497B}"/>
              </a:ext>
            </a:extLst>
          </p:cNvPr>
          <p:cNvSpPr txBox="1"/>
          <p:nvPr/>
        </p:nvSpPr>
        <p:spPr>
          <a:xfrm>
            <a:off x="3606800" y="4910852"/>
            <a:ext cx="566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통신 시에</a:t>
            </a:r>
            <a:r>
              <a:rPr lang="en-US" altLang="ko-KR" sz="2000" b="1" dirty="0"/>
              <a:t>, memory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issue</a:t>
            </a:r>
            <a:r>
              <a:rPr lang="ko-KR" altLang="en-US" sz="2000" b="1" dirty="0"/>
              <a:t>가 있는지 확인</a:t>
            </a:r>
          </a:p>
        </p:txBody>
      </p:sp>
      <p:sp>
        <p:nvSpPr>
          <p:cNvPr id="7" name="Google Shape;133;p7">
            <a:extLst>
              <a:ext uri="{FF2B5EF4-FFF2-40B4-BE49-F238E27FC236}">
                <a16:creationId xmlns:a16="http://schemas.microsoft.com/office/drawing/2014/main" id="{48D14503-9F28-5401-87D4-C6683650D8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141" y="577524"/>
            <a:ext cx="4160520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100" b="1" dirty="0" err="1"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ko-KR" sz="4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4100" b="1" dirty="0">
                <a:latin typeface="Arial"/>
                <a:ea typeface="Arial"/>
                <a:cs typeface="Arial"/>
                <a:sym typeface="Arial"/>
              </a:rPr>
              <a:t>will be done</a:t>
            </a:r>
            <a:endParaRPr sz="41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F11440-099D-3E56-7F85-27CD0468F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0" y="1289359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7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2361B-FC9F-3675-FFA4-94B85AD2F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600" dirty="0">
                <a:solidFill>
                  <a:srgbClr val="FFFFFF"/>
                </a:solidFill>
              </a:rPr>
              <a:t>Stable Diffusion </a:t>
            </a:r>
            <a:r>
              <a:rPr lang="ko-KR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설명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13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Json - 무료 상호 작용개 아이콘">
            <a:extLst>
              <a:ext uri="{FF2B5EF4-FFF2-40B4-BE49-F238E27FC236}">
                <a16:creationId xmlns:a16="http://schemas.microsoft.com/office/drawing/2014/main" id="{AEC191FB-832E-5092-CEE2-242515C10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2874787"/>
            <a:ext cx="1726164" cy="190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740ADD-691F-36DC-B07D-40C7F2ECA2B4}"/>
              </a:ext>
            </a:extLst>
          </p:cNvPr>
          <p:cNvSpPr txBox="1"/>
          <p:nvPr/>
        </p:nvSpPr>
        <p:spPr>
          <a:xfrm>
            <a:off x="3616960" y="34597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JSON format</a:t>
            </a:r>
            <a:r>
              <a:rPr lang="ko-KR" altLang="en-US" sz="1800" b="1" dirty="0"/>
              <a:t>으로 전달이 잘 되는지 확인</a:t>
            </a:r>
          </a:p>
        </p:txBody>
      </p:sp>
      <p:sp>
        <p:nvSpPr>
          <p:cNvPr id="5" name="Google Shape;133;p7">
            <a:extLst>
              <a:ext uri="{FF2B5EF4-FFF2-40B4-BE49-F238E27FC236}">
                <a16:creationId xmlns:a16="http://schemas.microsoft.com/office/drawing/2014/main" id="{3162C040-52C6-784E-7E34-442791BFE4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6120" y="649605"/>
            <a:ext cx="4160520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100" b="1" dirty="0" err="1"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ko-KR" sz="4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4100" b="1" dirty="0">
                <a:latin typeface="Arial"/>
                <a:ea typeface="Arial"/>
                <a:cs typeface="Arial"/>
                <a:sym typeface="Arial"/>
              </a:rPr>
              <a:t>will be done</a:t>
            </a:r>
            <a:endParaRPr sz="41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7C017E-E7D0-8A72-FB0D-2D0D3C4C5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59" y="1361440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76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Graphic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en-US" altLang="ko-KR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UX/UI design</a:t>
            </a:r>
            <a:endParaRPr lang="ko-KR" altLang="en-US" sz="5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33;p7">
            <a:extLst>
              <a:ext uri="{FF2B5EF4-FFF2-40B4-BE49-F238E27FC236}">
                <a16:creationId xmlns:a16="http://schemas.microsoft.com/office/drawing/2014/main" id="{48D14503-9F28-5401-87D4-C6683650D8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6141" y="577524"/>
            <a:ext cx="4160520" cy="7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sz="4100" b="1" dirty="0" err="1"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lang="ko-KR" sz="4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4100" b="1" dirty="0">
                <a:latin typeface="Arial"/>
                <a:ea typeface="Arial"/>
                <a:cs typeface="Arial"/>
                <a:sym typeface="Arial"/>
              </a:rPr>
              <a:t>will be done</a:t>
            </a:r>
            <a:endParaRPr sz="41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F11440-099D-3E56-7F85-27CD0468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0" y="1289359"/>
            <a:ext cx="4270042" cy="3972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0D6C8B6-F0CE-CB63-3779-616F9DAB7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77" y="2001194"/>
            <a:ext cx="2143125" cy="2143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51FCC1-7921-A258-C507-33E2E50D8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39" y="4458941"/>
            <a:ext cx="1981200" cy="2305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50F1B2-848B-562B-C7B0-7FBC05BC2F32}"/>
              </a:ext>
            </a:extLst>
          </p:cNvPr>
          <p:cNvSpPr txBox="1"/>
          <p:nvPr/>
        </p:nvSpPr>
        <p:spPr>
          <a:xfrm>
            <a:off x="4226560" y="347536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독자와 관리자의 세부사항에 따라서 </a:t>
            </a:r>
            <a:r>
              <a:rPr lang="en-US" altLang="ko-KR" sz="1800" b="1" dirty="0"/>
              <a:t>UX/UI </a:t>
            </a:r>
            <a:r>
              <a:rPr lang="ko-KR" altLang="en-US" sz="1800" b="1" dirty="0"/>
              <a:t>설계</a:t>
            </a:r>
            <a:endParaRPr lang="en-US" altLang="ko-KR" sz="1800" b="1" dirty="0"/>
          </a:p>
          <a:p>
            <a:endParaRPr lang="en-US" altLang="ko-KR" sz="1800" b="1" dirty="0"/>
          </a:p>
          <a:p>
            <a:r>
              <a:rPr lang="ko-KR" altLang="en-US" sz="1800" b="1" dirty="0"/>
              <a:t>화면 세부사항 설계</a:t>
            </a:r>
          </a:p>
        </p:txBody>
      </p:sp>
    </p:spTree>
    <p:extLst>
      <p:ext uri="{BB962C8B-B14F-4D97-AF65-F5344CB8AC3E}">
        <p14:creationId xmlns:p14="http://schemas.microsoft.com/office/powerpoint/2010/main" val="2997098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2361B-FC9F-3675-FFA4-94B85AD2F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UI </a:t>
            </a:r>
            <a:r>
              <a:rPr lang="ko-KR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스타일 가이드</a:t>
            </a:r>
            <a:br>
              <a:rPr lang="en-US" altLang="ko-KR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ko-KR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기본 컴포넌트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607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12B01-E399-748F-E618-27865052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29" y="179091"/>
            <a:ext cx="10515600" cy="1325563"/>
          </a:xfrm>
        </p:spPr>
        <p:txBody>
          <a:bodyPr/>
          <a:lstStyle/>
          <a:p>
            <a:r>
              <a:rPr lang="ko-KR" altLang="en-US" dirty="0"/>
              <a:t>인풋박스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07F42-8B21-83A1-DE08-0524FB36778A}"/>
              </a:ext>
            </a:extLst>
          </p:cNvPr>
          <p:cNvSpPr txBox="1"/>
          <p:nvPr/>
        </p:nvSpPr>
        <p:spPr>
          <a:xfrm>
            <a:off x="838200" y="2299601"/>
            <a:ext cx="10379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Padding : 10px 5px;</a:t>
            </a:r>
          </a:p>
          <a:p>
            <a:r>
              <a:rPr lang="en-US" altLang="ko-KR" dirty="0"/>
              <a:t>    Border : 1px solid Gainsboro;</a:t>
            </a:r>
          </a:p>
          <a:p>
            <a:r>
              <a:rPr lang="en-US" altLang="ko-KR" dirty="0"/>
              <a:t>    Border-radius : 4px;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기본적으로 한 줄 전체를 채울 것을 권장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여러 개의 인풋박스가 한 줄에 있어야 하는 경우 최대 </a:t>
            </a:r>
            <a:r>
              <a:rPr lang="en-US" altLang="ko-KR" dirty="0"/>
              <a:t>3</a:t>
            </a:r>
            <a:r>
              <a:rPr lang="ko-KR" altLang="en-US" dirty="0"/>
              <a:t>개까지 사용할 것을 권장</a:t>
            </a:r>
            <a:r>
              <a:rPr lang="en-US" altLang="ko-KR" dirty="0"/>
              <a:t>,</a:t>
            </a:r>
            <a:r>
              <a:rPr lang="ko-KR" altLang="en-US" dirty="0"/>
              <a:t>그 이상은 여러 줄로 표현할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사용자의 편의를 위해 </a:t>
            </a:r>
            <a:r>
              <a:rPr lang="en-US" altLang="ko-KR" dirty="0"/>
              <a:t>placeholder </a:t>
            </a:r>
            <a:r>
              <a:rPr lang="ko-KR" altLang="en-US" dirty="0"/>
              <a:t>사용할 것을 권장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A2B131-780C-EC18-0032-B96C9559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3999"/>
            <a:ext cx="6138907" cy="45720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EEC4EC-AA5B-18C5-B25F-F700473C1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40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3AB28-9DDF-9B19-9C9F-6E5CCD97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27" y="111264"/>
            <a:ext cx="10515600" cy="1325563"/>
          </a:xfrm>
        </p:spPr>
        <p:txBody>
          <a:bodyPr/>
          <a:lstStyle/>
          <a:p>
            <a:r>
              <a:rPr lang="ko-KR" altLang="en-US" dirty="0"/>
              <a:t>라벨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CE0BE7-96BC-76F4-2FFD-59268819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17" y="1825625"/>
            <a:ext cx="1238259" cy="409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9CA0B-8932-10B6-3264-4FB03BDC8162}"/>
              </a:ext>
            </a:extLst>
          </p:cNvPr>
          <p:cNvSpPr txBox="1"/>
          <p:nvPr/>
        </p:nvSpPr>
        <p:spPr>
          <a:xfrm>
            <a:off x="994517" y="2336800"/>
            <a:ext cx="3254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content-header-title</a:t>
            </a:r>
          </a:p>
          <a:p>
            <a:r>
              <a:rPr lang="en-US" altLang="ko-KR" dirty="0"/>
              <a:t>Font-size : 1.5 rem</a:t>
            </a:r>
          </a:p>
          <a:p>
            <a:r>
              <a:rPr lang="en-US" altLang="ko-KR" dirty="0"/>
              <a:t>Font-weight : bold</a:t>
            </a:r>
          </a:p>
          <a:p>
            <a:endParaRPr lang="en-US" altLang="ko-KR" dirty="0"/>
          </a:p>
          <a:p>
            <a:r>
              <a:rPr lang="ko-KR" altLang="en-US" dirty="0"/>
              <a:t>해당 화면의 타이틀에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4AFF-C0B7-2E7D-8A74-305DC15E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581" y="1756006"/>
            <a:ext cx="1138246" cy="366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AB5E9-2AE0-D780-5D40-5A3899578830}"/>
              </a:ext>
            </a:extLst>
          </p:cNvPr>
          <p:cNvSpPr txBox="1"/>
          <p:nvPr/>
        </p:nvSpPr>
        <p:spPr>
          <a:xfrm>
            <a:off x="4586963" y="2336800"/>
            <a:ext cx="4162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main-title</a:t>
            </a:r>
          </a:p>
          <a:p>
            <a:r>
              <a:rPr lang="en-US" altLang="ko-KR" dirty="0"/>
              <a:t>Font-size : 18px</a:t>
            </a:r>
          </a:p>
          <a:p>
            <a:r>
              <a:rPr lang="en-US" altLang="ko-KR" dirty="0"/>
              <a:t>Font-weight : bold</a:t>
            </a:r>
          </a:p>
          <a:p>
            <a:endParaRPr lang="en-US" altLang="ko-KR" dirty="0"/>
          </a:p>
          <a:p>
            <a:r>
              <a:rPr lang="ko-KR" altLang="en-US" dirty="0"/>
              <a:t>해당 메인 </a:t>
            </a:r>
            <a:r>
              <a:rPr lang="en-US" altLang="ko-KR" dirty="0"/>
              <a:t>content </a:t>
            </a:r>
            <a:r>
              <a:rPr lang="ko-KR" altLang="en-US" dirty="0"/>
              <a:t>내의 제목으로 사용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A9B24-9C70-C5DF-B33C-072003A5F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42" y="4510542"/>
            <a:ext cx="1618830" cy="402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E15D1-8132-06D3-F572-5D60940239EA}"/>
              </a:ext>
            </a:extLst>
          </p:cNvPr>
          <p:cNvSpPr txBox="1"/>
          <p:nvPr/>
        </p:nvSpPr>
        <p:spPr>
          <a:xfrm>
            <a:off x="889742" y="5007663"/>
            <a:ext cx="4162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Font-size : 14px</a:t>
            </a:r>
          </a:p>
          <a:p>
            <a:endParaRPr lang="en-US" altLang="ko-KR" dirty="0"/>
          </a:p>
          <a:p>
            <a:r>
              <a:rPr lang="ko-KR" altLang="en-US" dirty="0"/>
              <a:t>일반적인 경우에 사용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520BCE-3090-7ADD-BE39-5C8FAF232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0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D72DB-B287-FC6F-EAC2-0FFCBF23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57" y="101430"/>
            <a:ext cx="10515600" cy="1325563"/>
          </a:xfrm>
        </p:spPr>
        <p:txBody>
          <a:bodyPr/>
          <a:lstStyle/>
          <a:p>
            <a:r>
              <a:rPr lang="ko-KR" altLang="en-US" dirty="0" err="1"/>
              <a:t>콤보박스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3A75CB-0F50-DC2E-0052-82D95F39D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5" y="1542439"/>
            <a:ext cx="6738987" cy="1023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16459-A8DB-5982-E37E-C9B57E2295AA}"/>
              </a:ext>
            </a:extLst>
          </p:cNvPr>
          <p:cNvSpPr txBox="1"/>
          <p:nvPr/>
        </p:nvSpPr>
        <p:spPr>
          <a:xfrm>
            <a:off x="999630" y="2916518"/>
            <a:ext cx="10354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Padding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10px</a:t>
            </a:r>
            <a:r>
              <a:rPr lang="ko-KR" altLang="en-US" dirty="0"/>
              <a:t> </a:t>
            </a:r>
            <a:r>
              <a:rPr lang="en-US" altLang="ko-KR" dirty="0"/>
              <a:t>5px;</a:t>
            </a:r>
          </a:p>
          <a:p>
            <a:r>
              <a:rPr lang="en-US" altLang="ko-KR" dirty="0"/>
              <a:t>Border : 1px solid Gainsboro;</a:t>
            </a:r>
          </a:p>
          <a:p>
            <a:r>
              <a:rPr lang="en-US" altLang="ko-KR" dirty="0"/>
              <a:t>Border-radius : 4px;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기본적으로 한 줄 전체를 채울 것을 권장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F26478-A2C9-4BC4-2BC8-BCB05C55C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7" y="120484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1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7EC6B-C6FE-2BAB-049C-81A8FB3D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93062"/>
            <a:ext cx="10515600" cy="1325563"/>
          </a:xfrm>
        </p:spPr>
        <p:txBody>
          <a:bodyPr/>
          <a:lstStyle/>
          <a:p>
            <a:r>
              <a:rPr lang="ko-KR" altLang="en-US" dirty="0"/>
              <a:t>캘린더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7C93C1-E260-9733-F2D9-9B4283D4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17038"/>
            <a:ext cx="4755776" cy="2223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116E2-58AD-8A92-FEAC-091DE5375B51}"/>
              </a:ext>
            </a:extLst>
          </p:cNvPr>
          <p:cNvSpPr txBox="1"/>
          <p:nvPr/>
        </p:nvSpPr>
        <p:spPr>
          <a:xfrm>
            <a:off x="6451067" y="2317038"/>
            <a:ext cx="46317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Padding : 10px 5px;</a:t>
            </a:r>
          </a:p>
          <a:p>
            <a:r>
              <a:rPr lang="en-US" altLang="ko-KR" dirty="0"/>
              <a:t>Border : 1px solid Gainsboro;</a:t>
            </a:r>
          </a:p>
          <a:p>
            <a:r>
              <a:rPr lang="en-US" altLang="ko-KR" dirty="0"/>
              <a:t>Border-radius : 4px;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HTML</a:t>
            </a:r>
            <a:r>
              <a:rPr lang="ko-KR" altLang="en-US" dirty="0"/>
              <a:t>기본 캘린더 컴포넌트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기본적으로 한 줄 전체를 채울 것을 권장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96D50B-4E8B-238A-7150-AC6544F79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39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41331-6728-59A9-E485-5236CBDE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105510"/>
            <a:ext cx="10515600" cy="1325563"/>
          </a:xfrm>
        </p:spPr>
        <p:txBody>
          <a:bodyPr/>
          <a:lstStyle/>
          <a:p>
            <a:r>
              <a:rPr lang="ko-KR" altLang="en-US" dirty="0"/>
              <a:t>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DA3767-7469-B63E-A418-1AECB277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63" y="2153373"/>
            <a:ext cx="752481" cy="414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C84247-5C0C-0D89-8CA6-67E46D8AB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989" y="2273145"/>
            <a:ext cx="723905" cy="390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1C944F-B063-9891-93F8-8BEEC01E3584}"/>
              </a:ext>
            </a:extLst>
          </p:cNvPr>
          <p:cNvSpPr txBox="1"/>
          <p:nvPr/>
        </p:nvSpPr>
        <p:spPr>
          <a:xfrm>
            <a:off x="954156" y="1634987"/>
            <a:ext cx="94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5259B-DAB8-EC90-7EA8-1E0ECB318E8F}"/>
              </a:ext>
            </a:extLst>
          </p:cNvPr>
          <p:cNvSpPr txBox="1"/>
          <p:nvPr/>
        </p:nvSpPr>
        <p:spPr>
          <a:xfrm>
            <a:off x="4222473" y="2674662"/>
            <a:ext cx="94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hover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0F5042-D02A-0BB1-6C6E-13A6D6C4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473" y="3193048"/>
            <a:ext cx="771531" cy="385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44F36-718F-0316-F6E3-06F22600BC7A}"/>
              </a:ext>
            </a:extLst>
          </p:cNvPr>
          <p:cNvSpPr txBox="1"/>
          <p:nvPr/>
        </p:nvSpPr>
        <p:spPr>
          <a:xfrm>
            <a:off x="7212907" y="1760732"/>
            <a:ext cx="14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FDDCD8-66C0-57DF-ED6F-B752000B8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9670" y="3029568"/>
            <a:ext cx="752481" cy="390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D6FF4F-F00D-46CE-ACE5-7D0B3A06C431}"/>
              </a:ext>
            </a:extLst>
          </p:cNvPr>
          <p:cNvSpPr txBox="1"/>
          <p:nvPr/>
        </p:nvSpPr>
        <p:spPr>
          <a:xfrm>
            <a:off x="9994106" y="2571646"/>
            <a:ext cx="14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Disabled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540E4-1F1B-EECA-49A2-87D359ABA6C4}"/>
              </a:ext>
            </a:extLst>
          </p:cNvPr>
          <p:cNvSpPr txBox="1"/>
          <p:nvPr/>
        </p:nvSpPr>
        <p:spPr>
          <a:xfrm>
            <a:off x="342900" y="2827683"/>
            <a:ext cx="341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var(--main-color);</a:t>
            </a:r>
          </a:p>
          <a:p>
            <a:r>
              <a:rPr lang="en-US" altLang="ko-KR" dirty="0"/>
              <a:t>color: var(--white);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0671-6F5A-76D2-5EFA-F30FC05CD232}"/>
              </a:ext>
            </a:extLst>
          </p:cNvPr>
          <p:cNvSpPr txBox="1"/>
          <p:nvPr/>
        </p:nvSpPr>
        <p:spPr>
          <a:xfrm>
            <a:off x="2886283" y="3722329"/>
            <a:ext cx="3414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var(--main-middle-color);</a:t>
            </a:r>
          </a:p>
          <a:p>
            <a:r>
              <a:rPr lang="en-US" altLang="ko-KR" dirty="0"/>
              <a:t>color: var(--white);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</a:p>
          <a:p>
            <a:r>
              <a:rPr lang="en-US" altLang="ko-KR" dirty="0"/>
              <a:t>cursor : pointer;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F2112B-63E1-2EE1-07CA-F02741891308}"/>
              </a:ext>
            </a:extLst>
          </p:cNvPr>
          <p:cNvSpPr txBox="1"/>
          <p:nvPr/>
        </p:nvSpPr>
        <p:spPr>
          <a:xfrm>
            <a:off x="6166196" y="2738355"/>
            <a:ext cx="3414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var(--main-sub-color);</a:t>
            </a:r>
          </a:p>
          <a:p>
            <a:r>
              <a:rPr lang="en-US" altLang="ko-KR" dirty="0"/>
              <a:t>color: var(--white);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B7B542-868D-F1AE-FE45-267A5247F127}"/>
              </a:ext>
            </a:extLst>
          </p:cNvPr>
          <p:cNvSpPr txBox="1"/>
          <p:nvPr/>
        </p:nvSpPr>
        <p:spPr>
          <a:xfrm>
            <a:off x="8435009" y="3781384"/>
            <a:ext cx="341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var(--gray);</a:t>
            </a:r>
          </a:p>
          <a:p>
            <a:r>
              <a:rPr lang="en-US" altLang="ko-KR" dirty="0"/>
              <a:t>color: var(--border-color);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0640F3-F09F-E694-2B7F-39CA73D38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76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C61CF-62E6-7C07-95E3-C689EA1EE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62" y="104186"/>
            <a:ext cx="10515600" cy="1325563"/>
          </a:xfrm>
        </p:spPr>
        <p:txBody>
          <a:bodyPr/>
          <a:lstStyle/>
          <a:p>
            <a:r>
              <a:rPr lang="ko-KR" altLang="en-US" dirty="0"/>
              <a:t>체크박스</a:t>
            </a:r>
            <a:r>
              <a:rPr lang="en-US" altLang="ko-KR" dirty="0"/>
              <a:t>,</a:t>
            </a:r>
            <a:r>
              <a:rPr lang="ko-KR" altLang="en-US" dirty="0"/>
              <a:t>라디오버튼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97C60-6EC4-BBC9-F895-E2B6C80EE45F}"/>
              </a:ext>
            </a:extLst>
          </p:cNvPr>
          <p:cNvSpPr txBox="1"/>
          <p:nvPr/>
        </p:nvSpPr>
        <p:spPr>
          <a:xfrm>
            <a:off x="1085194" y="2893529"/>
            <a:ext cx="931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라벨과 함께 쓸 경우 라벨에 </a:t>
            </a:r>
            <a:r>
              <a:rPr lang="en-US" altLang="ko-KR" dirty="0"/>
              <a:t>for</a:t>
            </a:r>
            <a:r>
              <a:rPr lang="ko-KR" altLang="en-US" dirty="0"/>
              <a:t>를 이용하여 라벨을 클릭하여도 체크가 될 수 있도록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FC1F07-9BCB-9A52-24C0-49F84FE59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4" y="2382257"/>
            <a:ext cx="1362085" cy="3762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503AAB-041D-01F9-4F43-9A892619F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5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D896AA-8DEC-F753-8E2A-B1A3272B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000"/>
              <a:t>What is diffusion model?</a:t>
            </a:r>
            <a:endParaRPr lang="ko-KR" altLang="en-US" sz="5000"/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32F54-6B62-1BF2-D8E0-325547D7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ko-KR" altLang="en-US" sz="2200" dirty="0"/>
          </a:p>
        </p:txBody>
      </p:sp>
      <p:pic>
        <p:nvPicPr>
          <p:cNvPr id="1028" name="Picture 4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F19B518E-4B3C-CB86-5C29-DC164D4CC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2096" y="649224"/>
            <a:ext cx="5458968" cy="30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noising Diffusion-based Generative Modeling: Foundations and Applications">
            <a:extLst>
              <a:ext uri="{FF2B5EF4-FFF2-40B4-BE49-F238E27FC236}">
                <a16:creationId xmlns:a16="http://schemas.microsoft.com/office/drawing/2014/main" id="{941E3D96-88B1-054F-722E-D963FC195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73" y="4138494"/>
            <a:ext cx="6955277" cy="207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499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6FA20-5249-275A-5EE8-566C0E2E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그리드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EC902AB-7CDC-FFFE-5B22-5B2AB145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79" y="1601954"/>
            <a:ext cx="5838868" cy="1566874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C05EE91-2F5B-85B7-C4FA-3A4D16BE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271" y="1690688"/>
            <a:ext cx="3338537" cy="15716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2548CF-6116-508F-93ED-6DE3F7F4C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  <p:graphicFrame>
        <p:nvGraphicFramePr>
          <p:cNvPr id="12" name="TextBox 5">
            <a:extLst>
              <a:ext uri="{FF2B5EF4-FFF2-40B4-BE49-F238E27FC236}">
                <a16:creationId xmlns:a16="http://schemas.microsoft.com/office/drawing/2014/main" id="{CFF89139-9B74-3998-8B04-6E7F9CFB5DC6}"/>
              </a:ext>
            </a:extLst>
          </p:cNvPr>
          <p:cNvGraphicFramePr/>
          <p:nvPr/>
        </p:nvGraphicFramePr>
        <p:xfrm>
          <a:off x="934277" y="3689173"/>
          <a:ext cx="9914283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74676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01AF6-13CE-F5A2-3558-BB000F62B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135069"/>
            <a:ext cx="10515600" cy="1325563"/>
          </a:xfrm>
        </p:spPr>
        <p:txBody>
          <a:bodyPr/>
          <a:lstStyle/>
          <a:p>
            <a:r>
              <a:rPr lang="ko-KR" altLang="en-US" dirty="0"/>
              <a:t>그리드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ECF9B9-1C2C-DECE-907A-D28C190D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1" y="2287276"/>
            <a:ext cx="5815055" cy="1581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2A7ABF-3D1E-26E7-F869-CB71E5433200}"/>
              </a:ext>
            </a:extLst>
          </p:cNvPr>
          <p:cNvSpPr txBox="1"/>
          <p:nvPr/>
        </p:nvSpPr>
        <p:spPr>
          <a:xfrm>
            <a:off x="704021" y="4268857"/>
            <a:ext cx="1078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메뉴 삭제 시 저장하기 전에는 삭제됨 표시를 통해 해당 로우가 삭제되었음을 안내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482448-6399-6A96-3AC6-76D2B6659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58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AAC1D-37A6-308E-1803-C05C36FC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399"/>
            <a:ext cx="10515600" cy="1325563"/>
          </a:xfrm>
        </p:spPr>
        <p:txBody>
          <a:bodyPr/>
          <a:lstStyle/>
          <a:p>
            <a:r>
              <a:rPr lang="ko-KR" altLang="en-US" dirty="0"/>
              <a:t>트리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9C72E-B70C-3367-59D9-76846E70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75" y="1763222"/>
            <a:ext cx="1348375" cy="4542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4FF384-6A82-FC9F-5342-8F159C29D36D}"/>
              </a:ext>
            </a:extLst>
          </p:cNvPr>
          <p:cNvSpPr txBox="1"/>
          <p:nvPr/>
        </p:nvSpPr>
        <p:spPr>
          <a:xfrm>
            <a:off x="2738018" y="1870883"/>
            <a:ext cx="87215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각 트리의 노드들의 </a:t>
            </a:r>
            <a:r>
              <a:rPr lang="en-US" altLang="ko-KR" dirty="0"/>
              <a:t>depth</a:t>
            </a:r>
            <a:r>
              <a:rPr lang="ko-KR" altLang="en-US" dirty="0"/>
              <a:t>는 색상으로 구별</a:t>
            </a:r>
            <a:endParaRPr lang="en-US" altLang="ko-KR" dirty="0"/>
          </a:p>
          <a:p>
            <a:r>
              <a:rPr lang="en-US" altLang="ko-KR" dirty="0"/>
              <a:t>(0depth</a:t>
            </a:r>
            <a:r>
              <a:rPr lang="ko-KR" altLang="en-US" dirty="0"/>
              <a:t>의 색상은 </a:t>
            </a:r>
            <a:r>
              <a:rPr lang="en-US" altLang="ko-KR" dirty="0"/>
              <a:t>–-main-middle-color</a:t>
            </a:r>
            <a:r>
              <a:rPr lang="ko-KR" altLang="en-US" dirty="0"/>
              <a:t>와 동일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하위 노드가 있을 시 라벨 왼쪽에 펼치기</a:t>
            </a:r>
            <a:r>
              <a:rPr lang="en-US" altLang="ko-KR" dirty="0"/>
              <a:t>(&gt;)</a:t>
            </a:r>
            <a:r>
              <a:rPr lang="ko-KR" altLang="en-US" dirty="0"/>
              <a:t> 표시</a:t>
            </a:r>
            <a:endParaRPr lang="en-US" altLang="ko-KR" dirty="0"/>
          </a:p>
          <a:p>
            <a:r>
              <a:rPr lang="ko-KR" altLang="en-US" dirty="0"/>
              <a:t>해당 노드가 펼쳐져 있을 경우 라벨 왼쪽에 접기</a:t>
            </a:r>
            <a:r>
              <a:rPr lang="en-US" altLang="ko-KR" dirty="0"/>
              <a:t>(^) </a:t>
            </a:r>
            <a:r>
              <a:rPr lang="ko-KR" altLang="en-US" dirty="0"/>
              <a:t>표시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하위 노드에 새 노드 추가 시 오른쪽 </a:t>
            </a:r>
            <a:r>
              <a:rPr lang="en-US" altLang="ko-KR" dirty="0"/>
              <a:t>(+) </a:t>
            </a:r>
            <a:r>
              <a:rPr lang="ko-KR" altLang="en-US" dirty="0"/>
              <a:t>버튼 이용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DE391F-7C5A-1B52-9BD1-8339FBDCA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43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2361B-FC9F-3675-FFA4-94B85AD2F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레이아웃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527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412CA-3672-59C3-C10C-940F9C4DE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460" y="81276"/>
            <a:ext cx="10515600" cy="1325563"/>
          </a:xfrm>
        </p:spPr>
        <p:txBody>
          <a:bodyPr/>
          <a:lstStyle/>
          <a:p>
            <a:r>
              <a:rPr lang="ko-KR" altLang="en-US" dirty="0"/>
              <a:t>레이아웃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3F2DFB-1D5C-6A7A-5407-54701D7F4D11}"/>
              </a:ext>
            </a:extLst>
          </p:cNvPr>
          <p:cNvSpPr/>
          <p:nvPr/>
        </p:nvSpPr>
        <p:spPr>
          <a:xfrm>
            <a:off x="1013791" y="1585291"/>
            <a:ext cx="5680213" cy="4907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02B27A-5E1C-332F-37EB-4097E87056B6}"/>
              </a:ext>
            </a:extLst>
          </p:cNvPr>
          <p:cNvSpPr/>
          <p:nvPr/>
        </p:nvSpPr>
        <p:spPr>
          <a:xfrm>
            <a:off x="1166192" y="1737691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33593E-CD44-562C-A6F8-B0FC5532EA73}"/>
              </a:ext>
            </a:extLst>
          </p:cNvPr>
          <p:cNvSpPr/>
          <p:nvPr/>
        </p:nvSpPr>
        <p:spPr>
          <a:xfrm>
            <a:off x="2459934" y="2594114"/>
            <a:ext cx="2832653" cy="2927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7A56C6-27AA-89BB-D696-6D56EAD11839}"/>
              </a:ext>
            </a:extLst>
          </p:cNvPr>
          <p:cNvSpPr/>
          <p:nvPr/>
        </p:nvSpPr>
        <p:spPr>
          <a:xfrm>
            <a:off x="5456582" y="2594115"/>
            <a:ext cx="1073427" cy="2927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Right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Banner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미사용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2684F4-3571-542D-476A-8D49552C1F6B}"/>
              </a:ext>
            </a:extLst>
          </p:cNvPr>
          <p:cNvSpPr/>
          <p:nvPr/>
        </p:nvSpPr>
        <p:spPr>
          <a:xfrm>
            <a:off x="1174474" y="2594114"/>
            <a:ext cx="1073427" cy="2927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Left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Banner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미사용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94EF2A-8084-9DF8-95D2-A861A2AF0C9D}"/>
              </a:ext>
            </a:extLst>
          </p:cNvPr>
          <p:cNvSpPr/>
          <p:nvPr/>
        </p:nvSpPr>
        <p:spPr>
          <a:xfrm>
            <a:off x="1166191" y="5622717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Footer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미사용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193F9-FFEB-B651-C308-56D3E7ABCB5A}"/>
              </a:ext>
            </a:extLst>
          </p:cNvPr>
          <p:cNvSpPr txBox="1"/>
          <p:nvPr/>
        </p:nvSpPr>
        <p:spPr>
          <a:xfrm>
            <a:off x="6992178" y="1585291"/>
            <a:ext cx="47061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프로그램의 기본적인 레이아웃은 다음과 같다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header</a:t>
            </a:r>
            <a:r>
              <a:rPr lang="ko-KR" altLang="en-US" dirty="0"/>
              <a:t>에는 로고 및 사용자 메뉴버튼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Content</a:t>
            </a:r>
            <a:r>
              <a:rPr lang="ko-KR" altLang="en-US" dirty="0"/>
              <a:t>에는 각 화면들이 생성된다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Left,right</a:t>
            </a:r>
            <a:r>
              <a:rPr lang="en-US" altLang="ko-KR" dirty="0"/>
              <a:t> banner</a:t>
            </a:r>
            <a:r>
              <a:rPr lang="ko-KR" altLang="en-US" dirty="0"/>
              <a:t>의 경우 프로젝트 진척도에 따라서 리모컨이나 배너 등으로 사용될 여지가 있을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Footer</a:t>
            </a:r>
            <a:r>
              <a:rPr lang="ko-KR" altLang="en-US" dirty="0"/>
              <a:t>의 경우 프로그램 </a:t>
            </a:r>
            <a:r>
              <a:rPr lang="ko-KR" altLang="en-US" dirty="0" err="1"/>
              <a:t>정보등이</a:t>
            </a:r>
            <a:r>
              <a:rPr lang="ko-KR" altLang="en-US" dirty="0"/>
              <a:t> 담겨야 하나 현재 내용이 빈약하여 미사용처리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FD0022-5F73-C4FC-C633-BE09D61B8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071746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50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F7C2D-24E7-FB46-8A96-0A15C9258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01430"/>
            <a:ext cx="10515600" cy="1325563"/>
          </a:xfrm>
        </p:spPr>
        <p:txBody>
          <a:bodyPr/>
          <a:lstStyle/>
          <a:p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627487-129F-599C-9700-724FFC61F7C5}"/>
              </a:ext>
            </a:extLst>
          </p:cNvPr>
          <p:cNvSpPr/>
          <p:nvPr/>
        </p:nvSpPr>
        <p:spPr>
          <a:xfrm>
            <a:off x="1166192" y="1737691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D75722-1BD6-81FD-96EE-E004F8E93A6D}"/>
              </a:ext>
            </a:extLst>
          </p:cNvPr>
          <p:cNvSpPr/>
          <p:nvPr/>
        </p:nvSpPr>
        <p:spPr>
          <a:xfrm>
            <a:off x="1318591" y="1890091"/>
            <a:ext cx="1022073" cy="460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NOVAI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574948-0C75-26D2-FC22-BE62CA602AD8}"/>
              </a:ext>
            </a:extLst>
          </p:cNvPr>
          <p:cNvSpPr/>
          <p:nvPr/>
        </p:nvSpPr>
        <p:spPr>
          <a:xfrm>
            <a:off x="5883965" y="1890091"/>
            <a:ext cx="480390" cy="460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3DCF4-07E7-26D7-6261-8FD04F30D73F}"/>
              </a:ext>
            </a:extLst>
          </p:cNvPr>
          <p:cNvSpPr txBox="1"/>
          <p:nvPr/>
        </p:nvSpPr>
        <p:spPr>
          <a:xfrm>
            <a:off x="1267239" y="2852530"/>
            <a:ext cx="9362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헤더의 좌측에는 로고가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클릭 시 </a:t>
            </a:r>
            <a:r>
              <a:rPr lang="ko-KR" altLang="en-US" dirty="0" err="1"/>
              <a:t>메인화면으로</a:t>
            </a:r>
            <a:r>
              <a:rPr lang="ko-KR" altLang="en-US" dirty="0"/>
              <a:t>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헤더의 우측에는 사용자 메뉴로 이동할 수 있도록 되어있다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로그인이 안되어 있다면 로그인 화면으로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권한에 따라서 각각 다른 메뉴가 나타난다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91788B-2D3F-ECF1-138D-507400D7E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22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D3CC4-1F31-F5F9-1EB4-6A508366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52836"/>
            <a:ext cx="10515600" cy="1325563"/>
          </a:xfrm>
        </p:spPr>
        <p:txBody>
          <a:bodyPr/>
          <a:lstStyle/>
          <a:p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47318C-6CD4-690E-E666-E86B83C5703F}"/>
              </a:ext>
            </a:extLst>
          </p:cNvPr>
          <p:cNvSpPr/>
          <p:nvPr/>
        </p:nvSpPr>
        <p:spPr>
          <a:xfrm>
            <a:off x="838200" y="1654865"/>
            <a:ext cx="4876800" cy="4487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150D74-AEAD-2E68-FA95-0709738C3178}"/>
              </a:ext>
            </a:extLst>
          </p:cNvPr>
          <p:cNvSpPr/>
          <p:nvPr/>
        </p:nvSpPr>
        <p:spPr>
          <a:xfrm>
            <a:off x="990600" y="1807265"/>
            <a:ext cx="4535557" cy="5483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 header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F20388-2174-7641-6C97-F0A14D24710C}"/>
              </a:ext>
            </a:extLst>
          </p:cNvPr>
          <p:cNvSpPr/>
          <p:nvPr/>
        </p:nvSpPr>
        <p:spPr>
          <a:xfrm>
            <a:off x="990599" y="2511287"/>
            <a:ext cx="4535557" cy="3457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 body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9A4BC0-2E7E-EB36-4C82-87E97C1F0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F2FAE878-1B7B-F5A1-AA68-484888515DFD}"/>
              </a:ext>
            </a:extLst>
          </p:cNvPr>
          <p:cNvGraphicFramePr/>
          <p:nvPr/>
        </p:nvGraphicFramePr>
        <p:xfrm>
          <a:off x="6057900" y="1644969"/>
          <a:ext cx="5295900" cy="4247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7955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2361B-FC9F-3675-FFA4-94B85AD2F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dirty="0">
                <a:solidFill>
                  <a:srgbClr val="FFFFFF"/>
                </a:solidFill>
              </a:rPr>
              <a:t>색상</a:t>
            </a:r>
            <a:endParaRPr lang="ko-KR" alt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06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110B2-E6F3-A4F6-E5CA-904A11F4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655" y="93325"/>
            <a:ext cx="10515600" cy="1325563"/>
          </a:xfrm>
        </p:spPr>
        <p:txBody>
          <a:bodyPr/>
          <a:lstStyle/>
          <a:p>
            <a:r>
              <a:rPr lang="ko-KR" altLang="en-US" dirty="0"/>
              <a:t>색상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8B33A9-1FF9-2FEC-E88F-610128A41FDE}"/>
              </a:ext>
            </a:extLst>
          </p:cNvPr>
          <p:cNvSpPr/>
          <p:nvPr/>
        </p:nvSpPr>
        <p:spPr>
          <a:xfrm>
            <a:off x="765313" y="2027582"/>
            <a:ext cx="646043" cy="531744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F113C1-6A7A-D41B-7A08-3007566322D0}"/>
              </a:ext>
            </a:extLst>
          </p:cNvPr>
          <p:cNvSpPr/>
          <p:nvPr/>
        </p:nvSpPr>
        <p:spPr>
          <a:xfrm>
            <a:off x="770278" y="2760662"/>
            <a:ext cx="646043" cy="531744"/>
          </a:xfrm>
          <a:prstGeom prst="rect">
            <a:avLst/>
          </a:prstGeom>
          <a:solidFill>
            <a:srgbClr val="6F7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B23321-B280-BA2E-9E8B-727EFCC5A1A4}"/>
              </a:ext>
            </a:extLst>
          </p:cNvPr>
          <p:cNvSpPr/>
          <p:nvPr/>
        </p:nvSpPr>
        <p:spPr>
          <a:xfrm>
            <a:off x="765311" y="3493742"/>
            <a:ext cx="646043" cy="531744"/>
          </a:xfrm>
          <a:prstGeom prst="rect">
            <a:avLst/>
          </a:prstGeom>
          <a:solidFill>
            <a:srgbClr val="A2A5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156D0D-8F8D-DC0C-0AF3-4C2A3271978F}"/>
              </a:ext>
            </a:extLst>
          </p:cNvPr>
          <p:cNvSpPr/>
          <p:nvPr/>
        </p:nvSpPr>
        <p:spPr>
          <a:xfrm>
            <a:off x="765310" y="4261748"/>
            <a:ext cx="646043" cy="531744"/>
          </a:xfrm>
          <a:prstGeom prst="rect">
            <a:avLst/>
          </a:prstGeom>
          <a:solidFill>
            <a:srgbClr val="EDE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D06A4-9422-B851-EC4E-08C53FD36B06}"/>
              </a:ext>
            </a:extLst>
          </p:cNvPr>
          <p:cNvSpPr txBox="1"/>
          <p:nvPr/>
        </p:nvSpPr>
        <p:spPr>
          <a:xfrm>
            <a:off x="1878495" y="210878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Main-color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D9A05-D4C5-6FAA-554B-F40691A33BDB}"/>
              </a:ext>
            </a:extLst>
          </p:cNvPr>
          <p:cNvSpPr txBox="1"/>
          <p:nvPr/>
        </p:nvSpPr>
        <p:spPr>
          <a:xfrm>
            <a:off x="1878495" y="279155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Middle-color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CB99D-CE7F-4355-9FBF-AD97A177BD0A}"/>
              </a:ext>
            </a:extLst>
          </p:cNvPr>
          <p:cNvSpPr txBox="1"/>
          <p:nvPr/>
        </p:nvSpPr>
        <p:spPr>
          <a:xfrm>
            <a:off x="1923221" y="351245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Sub-color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F5B154-9194-11D0-DB73-3F51286D90CB}"/>
              </a:ext>
            </a:extLst>
          </p:cNvPr>
          <p:cNvSpPr txBox="1"/>
          <p:nvPr/>
        </p:nvSpPr>
        <p:spPr>
          <a:xfrm>
            <a:off x="1878495" y="4288290"/>
            <a:ext cx="2221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Background-color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90A16C-5F0E-B764-7FED-D1B3192DF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228387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83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2361B-FC9F-3675-FFA4-94B85AD2F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ERD </a:t>
            </a:r>
            <a:r>
              <a:rPr lang="ko-KR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설계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19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D896AA-8DEC-F753-8E2A-B1A3272B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ko-KR" sz="3800"/>
              <a:t>What is latent diffusion model?</a:t>
            </a:r>
            <a:endParaRPr lang="ko-KR" altLang="en-US" sz="3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32F54-6B62-1BF2-D8E0-325547D7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ko-KR" altLang="en-US" sz="2200" dirty="0"/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20D52DE6-8925-F435-56FD-CFE052AF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9" y="310257"/>
            <a:ext cx="6903720" cy="346911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E7AE617-2297-4F93-0FEC-A4EE9BFA0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806" y="4068694"/>
            <a:ext cx="7710803" cy="249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48F9AD-A149-2994-A4AF-4CC084A12E5A}"/>
              </a:ext>
            </a:extLst>
          </p:cNvPr>
          <p:cNvSpPr txBox="1"/>
          <p:nvPr/>
        </p:nvSpPr>
        <p:spPr>
          <a:xfrm>
            <a:off x="755009" y="2807208"/>
            <a:ext cx="2531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Diffusion </a:t>
            </a:r>
            <a:r>
              <a:rPr lang="ko-KR" altLang="en-US" dirty="0"/>
              <a:t>모델과 차이</a:t>
            </a:r>
          </a:p>
        </p:txBody>
      </p:sp>
    </p:spTree>
    <p:extLst>
      <p:ext uri="{BB962C8B-B14F-4D97-AF65-F5344CB8AC3E}">
        <p14:creationId xmlns:p14="http://schemas.microsoft.com/office/powerpoint/2010/main" val="9432776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8D1DB-15F1-E60A-E71D-8FA36C6F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0"/>
            <a:ext cx="10515600" cy="1325563"/>
          </a:xfrm>
        </p:spPr>
        <p:txBody>
          <a:bodyPr/>
          <a:lstStyle/>
          <a:p>
            <a:r>
              <a:rPr lang="en-US" altLang="ko-KR" dirty="0"/>
              <a:t>ERD </a:t>
            </a:r>
            <a:r>
              <a:rPr lang="ko-KR" altLang="en-US" dirty="0"/>
              <a:t>설계</a:t>
            </a:r>
          </a:p>
        </p:txBody>
      </p:sp>
      <p:pic>
        <p:nvPicPr>
          <p:cNvPr id="5" name="내용 개체 틀 4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C996D83A-25F4-D54B-310B-AE0A9DEC4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662781"/>
            <a:ext cx="4873116" cy="5975424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0D2F24-AE51-6C95-1491-FA53A1103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" y="1126956"/>
            <a:ext cx="4270042" cy="3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52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CF2DBE-1538-B595-25FF-6DA9FF20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23" y="639520"/>
            <a:ext cx="3966231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dirty="0"/>
              <a:t>Stable Diffusion</a:t>
            </a:r>
            <a:endParaRPr lang="en-US" altLang="ko-KR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6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28F28-C122-F8A1-B5F9-03AE35DD58F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 err="1"/>
              <a:t>Text_encoder</a:t>
            </a:r>
            <a:endParaRPr lang="en-US" altLang="ko-KR" sz="22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/>
              <a:t>Tokenizer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 err="1"/>
              <a:t>Unet</a:t>
            </a:r>
            <a:endParaRPr lang="en-US" altLang="ko-KR" sz="22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/>
              <a:t>Scheduler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 err="1"/>
              <a:t>Vae</a:t>
            </a:r>
            <a:endParaRPr lang="en-US" altLang="ko-KR" sz="22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2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3676055-B967-D62A-1252-E63BFB7FEF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4466" y="640080"/>
            <a:ext cx="418338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87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A71C89-189C-1942-2866-5D91D23F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Text_Encoder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443B2-C983-BBB5-88D5-E9A6511AB93E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/>
              <a:t>CLIP </a:t>
            </a:r>
            <a:r>
              <a:rPr lang="en-US" altLang="ko-KR" sz="2200" dirty="0" err="1"/>
              <a:t>TEXT_Encoder</a:t>
            </a:r>
            <a:r>
              <a:rPr lang="en-US" altLang="ko-KR" sz="2200" dirty="0"/>
              <a:t> </a:t>
            </a:r>
            <a:r>
              <a:rPr lang="ko-KR" altLang="en-US" sz="2200" dirty="0"/>
              <a:t>사용</a:t>
            </a:r>
            <a:endParaRPr lang="en-US" altLang="ko-KR" sz="22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200" dirty="0"/>
              <a:t>  : </a:t>
            </a:r>
            <a:r>
              <a:rPr lang="ko-KR" altLang="en-US" sz="2200" dirty="0"/>
              <a:t>언어를 숫자로 변환</a:t>
            </a:r>
            <a:endParaRPr lang="en-US" altLang="ko-KR" sz="22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200" dirty="0"/>
          </a:p>
          <a:p>
            <a:pPr marL="342900" indent="-3429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숫자를 </a:t>
            </a:r>
            <a:r>
              <a:rPr lang="en-US" altLang="ko-KR" sz="2200" dirty="0"/>
              <a:t>Latent vector </a:t>
            </a:r>
            <a:r>
              <a:rPr lang="ko-KR" altLang="en-US" sz="2200" dirty="0"/>
              <a:t>변환</a:t>
            </a:r>
            <a:r>
              <a:rPr lang="en-US" altLang="ko-KR" sz="2200" dirty="0"/>
              <a:t>(embedding)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200" dirty="0"/>
              <a:t> : </a:t>
            </a:r>
            <a:r>
              <a:rPr lang="en-US" altLang="ko-KR" sz="2200" dirty="0" err="1"/>
              <a:t>Unet</a:t>
            </a:r>
            <a:r>
              <a:rPr lang="ko-KR" altLang="en-US" sz="2200" dirty="0"/>
              <a:t>의 조건에 맞게 대입</a:t>
            </a:r>
            <a:endParaRPr lang="en-US" altLang="ko-KR" sz="2200" dirty="0"/>
          </a:p>
        </p:txBody>
      </p:sp>
      <p:pic>
        <p:nvPicPr>
          <p:cNvPr id="3074" name="Picture 2" descr="도표이(가) 표시된 사진&#10;&#10;자동 생성된 설명">
            <a:extLst>
              <a:ext uri="{FF2B5EF4-FFF2-40B4-BE49-F238E27FC236}">
                <a16:creationId xmlns:a16="http://schemas.microsoft.com/office/drawing/2014/main" id="{DA6C2070-BFF7-543C-BC6C-54A153D919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644" y="640080"/>
            <a:ext cx="495577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27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A1AF0E-3BCB-CBBF-1AAB-298DB340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UNET</a:t>
            </a:r>
            <a:endParaRPr lang="ko-KR" altLang="en-US" sz="5400" dirty="0"/>
          </a:p>
        </p:txBody>
      </p:sp>
      <p:sp>
        <p:nvSpPr>
          <p:cNvPr id="410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EAD0304E-4E37-CB38-9B22-AB434394C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924454"/>
          </a:xfrm>
        </p:spPr>
        <p:txBody>
          <a:bodyPr anchor="t">
            <a:normAutofit/>
          </a:bodyPr>
          <a:lstStyle/>
          <a:p>
            <a:r>
              <a:rPr lang="en-US" sz="2200" dirty="0"/>
              <a:t>UNET</a:t>
            </a:r>
          </a:p>
          <a:p>
            <a:pPr marL="0" indent="0">
              <a:buNone/>
            </a:pPr>
            <a:r>
              <a:rPr lang="en-US" sz="2200" dirty="0"/>
              <a:t>: Latent</a:t>
            </a:r>
            <a:r>
              <a:rPr lang="ko-KR" altLang="en-US" sz="2200" dirty="0"/>
              <a:t> </a:t>
            </a:r>
            <a:r>
              <a:rPr lang="en-US" altLang="ko-KR" sz="2200" dirty="0"/>
              <a:t>vector</a:t>
            </a:r>
            <a:r>
              <a:rPr lang="ko-KR" altLang="en-US" sz="2200" dirty="0"/>
              <a:t>를 여러 번 반복하여   </a:t>
            </a:r>
            <a:r>
              <a:rPr lang="en-US" altLang="ko-KR" sz="2200" dirty="0"/>
              <a:t>denoise </a:t>
            </a:r>
            <a:r>
              <a:rPr lang="ko-KR" altLang="en-US" sz="2200" dirty="0"/>
              <a:t>진행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r>
              <a:rPr lang="en-US" altLang="ko-KR" sz="2200" dirty="0"/>
              <a:t> Scheduler</a:t>
            </a:r>
          </a:p>
          <a:p>
            <a:pPr marL="0" indent="0">
              <a:buNone/>
            </a:pPr>
            <a:r>
              <a:rPr lang="en-US" altLang="ko-KR" sz="2200" dirty="0"/>
              <a:t>: </a:t>
            </a:r>
            <a:r>
              <a:rPr lang="ko-KR" altLang="en-US" sz="2200" dirty="0"/>
              <a:t>노이즈의 세기</a:t>
            </a:r>
            <a:r>
              <a:rPr lang="en-US" altLang="ko-KR" sz="2200" dirty="0"/>
              <a:t>, </a:t>
            </a:r>
            <a:r>
              <a:rPr lang="ko-KR" altLang="en-US" sz="2200" dirty="0"/>
              <a:t>종류</a:t>
            </a:r>
            <a:r>
              <a:rPr lang="en-US" altLang="ko-KR" sz="2200" dirty="0"/>
              <a:t> </a:t>
            </a:r>
            <a:r>
              <a:rPr lang="ko-KR" altLang="en-US" sz="2200" dirty="0"/>
              <a:t>등을 고려하여 반복하느냐 결정 </a:t>
            </a:r>
            <a:r>
              <a:rPr lang="en-US" altLang="ko-KR" sz="2200" dirty="0"/>
              <a:t>(DDIM, DDPM </a:t>
            </a:r>
            <a:r>
              <a:rPr lang="ko-KR" altLang="en-US" sz="2200" dirty="0"/>
              <a:t>등</a:t>
            </a:r>
            <a:r>
              <a:rPr lang="en-US" altLang="ko-KR" sz="2200" dirty="0"/>
              <a:t>)</a:t>
            </a:r>
          </a:p>
          <a:p>
            <a:pPr marL="0" indent="0">
              <a:buNone/>
            </a:pPr>
            <a:endParaRPr lang="en-US" altLang="ko-KR" sz="2200" dirty="0"/>
          </a:p>
          <a:p>
            <a:r>
              <a:rPr lang="en-US" altLang="ko-KR" sz="2200" dirty="0"/>
              <a:t> </a:t>
            </a:r>
            <a:r>
              <a:rPr lang="ko-KR" altLang="en-US" sz="2200" dirty="0"/>
              <a:t>저해상도</a:t>
            </a:r>
            <a:r>
              <a:rPr lang="en-US" altLang="ko-KR" sz="2200" dirty="0"/>
              <a:t>(64*64)</a:t>
            </a:r>
            <a:r>
              <a:rPr lang="ko-KR" altLang="en-US" sz="2200" dirty="0"/>
              <a:t>의 </a:t>
            </a:r>
            <a:r>
              <a:rPr lang="en-US" altLang="ko-KR" sz="2200" dirty="0"/>
              <a:t>latent vector </a:t>
            </a:r>
            <a:r>
              <a:rPr lang="ko-KR" altLang="en-US" sz="2200" dirty="0"/>
              <a:t>값 생성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endParaRPr lang="en-US" sz="2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6180AC-1DDB-13B4-B1E5-899E0236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9766" y="640080"/>
            <a:ext cx="519753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089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1567</Words>
  <Application>Microsoft Office PowerPoint</Application>
  <PresentationFormat>와이드스크린</PresentationFormat>
  <Paragraphs>339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4" baseType="lpstr"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Stable Diffusion 설명</vt:lpstr>
      <vt:lpstr>What is diffusion model?</vt:lpstr>
      <vt:lpstr>What is latent diffusion model?</vt:lpstr>
      <vt:lpstr>Stable Diffusion</vt:lpstr>
      <vt:lpstr>Text_Encoder</vt:lpstr>
      <vt:lpstr>UNET</vt:lpstr>
      <vt:lpstr>VAE</vt:lpstr>
      <vt:lpstr>모델 설명</vt:lpstr>
      <vt:lpstr>The Structure of model</vt:lpstr>
      <vt:lpstr>Input : Tag</vt:lpstr>
      <vt:lpstr>Civit AI</vt:lpstr>
      <vt:lpstr>Invoke AI</vt:lpstr>
      <vt:lpstr>DreamBooth Train 학습</vt:lpstr>
      <vt:lpstr>DreamBooth inference 학습</vt:lpstr>
      <vt:lpstr>Invoke AI</vt:lpstr>
      <vt:lpstr>Extensions</vt:lpstr>
      <vt:lpstr>Inpanting</vt:lpstr>
      <vt:lpstr>PowerPoint 프레젠테이션</vt:lpstr>
      <vt:lpstr>PowerPoint 프레젠테이션</vt:lpstr>
      <vt:lpstr>Upscaling</vt:lpstr>
      <vt:lpstr>PowerPoint 프레젠테이션</vt:lpstr>
      <vt:lpstr>윤리적 고려 사항 및 제약사항</vt:lpstr>
      <vt:lpstr>윤리적 고려 사항 및 제약 사항</vt:lpstr>
      <vt:lpstr>PowerPoint 프레젠테이션</vt:lpstr>
      <vt:lpstr>PowerPoint 프레젠테이션</vt:lpstr>
      <vt:lpstr>요구 사항</vt:lpstr>
      <vt:lpstr>What is done</vt:lpstr>
      <vt:lpstr>What is done</vt:lpstr>
      <vt:lpstr>PowerPoint 프레젠테이션</vt:lpstr>
      <vt:lpstr>Main &amp; Login</vt:lpstr>
      <vt:lpstr>Main Process_Author</vt:lpstr>
      <vt:lpstr>Main Process_Author</vt:lpstr>
      <vt:lpstr>세부사항</vt:lpstr>
      <vt:lpstr>PowerPoint 프레젠테이션</vt:lpstr>
      <vt:lpstr>Interface</vt:lpstr>
      <vt:lpstr>What will be done</vt:lpstr>
      <vt:lpstr>What will be done</vt:lpstr>
      <vt:lpstr>UX/UI design</vt:lpstr>
      <vt:lpstr>What will be done</vt:lpstr>
      <vt:lpstr>UI 스타일 가이드 기본 컴포넌트 </vt:lpstr>
      <vt:lpstr>인풋박스</vt:lpstr>
      <vt:lpstr>라벨</vt:lpstr>
      <vt:lpstr>콤보박스</vt:lpstr>
      <vt:lpstr>캘린더</vt:lpstr>
      <vt:lpstr>버튼</vt:lpstr>
      <vt:lpstr>체크박스,라디오버튼</vt:lpstr>
      <vt:lpstr>그리드</vt:lpstr>
      <vt:lpstr>그리드</vt:lpstr>
      <vt:lpstr>트리</vt:lpstr>
      <vt:lpstr>레이아웃</vt:lpstr>
      <vt:lpstr>레이아웃</vt:lpstr>
      <vt:lpstr>header</vt:lpstr>
      <vt:lpstr>content</vt:lpstr>
      <vt:lpstr>색상</vt:lpstr>
      <vt:lpstr>색상</vt:lpstr>
      <vt:lpstr>ERD 설계</vt:lpstr>
      <vt:lpstr>ERD 설계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고범석</dc:creator>
  <cp:lastModifiedBy>고범석</cp:lastModifiedBy>
  <cp:revision>16</cp:revision>
  <dcterms:created xsi:type="dcterms:W3CDTF">2023-03-28T07:28:54Z</dcterms:created>
  <dcterms:modified xsi:type="dcterms:W3CDTF">2023-04-06T05:57:25Z</dcterms:modified>
  <cp:version/>
</cp:coreProperties>
</file>